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0"/>
  </p:notesMasterIdLst>
  <p:sldIdLst>
    <p:sldId id="282" r:id="rId2"/>
    <p:sldId id="256" r:id="rId3"/>
    <p:sldId id="281" r:id="rId4"/>
    <p:sldId id="277" r:id="rId5"/>
    <p:sldId id="257" r:id="rId6"/>
    <p:sldId id="258" r:id="rId7"/>
    <p:sldId id="278" r:id="rId8"/>
    <p:sldId id="259" r:id="rId9"/>
    <p:sldId id="260" r:id="rId10"/>
    <p:sldId id="261" r:id="rId11"/>
    <p:sldId id="263" r:id="rId12"/>
    <p:sldId id="262" r:id="rId13"/>
    <p:sldId id="264" r:id="rId14"/>
    <p:sldId id="276" r:id="rId15"/>
    <p:sldId id="265" r:id="rId16"/>
    <p:sldId id="269" r:id="rId17"/>
    <p:sldId id="279" r:id="rId18"/>
    <p:sldId id="280" r:id="rId19"/>
    <p:sldId id="266" r:id="rId20"/>
    <p:sldId id="267" r:id="rId21"/>
    <p:sldId id="268" r:id="rId22"/>
    <p:sldId id="283" r:id="rId23"/>
    <p:sldId id="270" r:id="rId24"/>
    <p:sldId id="271" r:id="rId25"/>
    <p:sldId id="272" r:id="rId26"/>
    <p:sldId id="273" r:id="rId27"/>
    <p:sldId id="274" r:id="rId28"/>
    <p:sldId id="275" r:id="rId29"/>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558AAB"/>
        </a:solidFill>
        <a:effectLst/>
        <a:uFillTx/>
        <a:latin typeface="+mj-lt"/>
        <a:ea typeface="+mj-ea"/>
        <a:cs typeface="+mj-cs"/>
        <a:sym typeface="Helvetica Neue Bold Condensed"/>
      </a:defRPr>
    </a:lvl1pPr>
    <a:lvl2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558AAB"/>
        </a:solidFill>
        <a:effectLst/>
        <a:uFillTx/>
        <a:latin typeface="+mj-lt"/>
        <a:ea typeface="+mj-ea"/>
        <a:cs typeface="+mj-cs"/>
        <a:sym typeface="Helvetica Neue Bold Condensed"/>
      </a:defRPr>
    </a:lvl2pPr>
    <a:lvl3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558AAB"/>
        </a:solidFill>
        <a:effectLst/>
        <a:uFillTx/>
        <a:latin typeface="+mj-lt"/>
        <a:ea typeface="+mj-ea"/>
        <a:cs typeface="+mj-cs"/>
        <a:sym typeface="Helvetica Neue Bold Condensed"/>
      </a:defRPr>
    </a:lvl3pPr>
    <a:lvl4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558AAB"/>
        </a:solidFill>
        <a:effectLst/>
        <a:uFillTx/>
        <a:latin typeface="+mj-lt"/>
        <a:ea typeface="+mj-ea"/>
        <a:cs typeface="+mj-cs"/>
        <a:sym typeface="Helvetica Neue Bold Condensed"/>
      </a:defRPr>
    </a:lvl4pPr>
    <a:lvl5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558AAB"/>
        </a:solidFill>
        <a:effectLst/>
        <a:uFillTx/>
        <a:latin typeface="+mj-lt"/>
        <a:ea typeface="+mj-ea"/>
        <a:cs typeface="+mj-cs"/>
        <a:sym typeface="Helvetica Neue Bold Condensed"/>
      </a:defRPr>
    </a:lvl5pPr>
    <a:lvl6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558AAB"/>
        </a:solidFill>
        <a:effectLst/>
        <a:uFillTx/>
        <a:latin typeface="+mj-lt"/>
        <a:ea typeface="+mj-ea"/>
        <a:cs typeface="+mj-cs"/>
        <a:sym typeface="Helvetica Neue Bold Condensed"/>
      </a:defRPr>
    </a:lvl6pPr>
    <a:lvl7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558AAB"/>
        </a:solidFill>
        <a:effectLst/>
        <a:uFillTx/>
        <a:latin typeface="+mj-lt"/>
        <a:ea typeface="+mj-ea"/>
        <a:cs typeface="+mj-cs"/>
        <a:sym typeface="Helvetica Neue Bold Condensed"/>
      </a:defRPr>
    </a:lvl7pPr>
    <a:lvl8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558AAB"/>
        </a:solidFill>
        <a:effectLst/>
        <a:uFillTx/>
        <a:latin typeface="+mj-lt"/>
        <a:ea typeface="+mj-ea"/>
        <a:cs typeface="+mj-cs"/>
        <a:sym typeface="Helvetica Neue Bold Condensed"/>
      </a:defRPr>
    </a:lvl8pPr>
    <a:lvl9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558AAB"/>
        </a:solidFill>
        <a:effectLst/>
        <a:uFillTx/>
        <a:latin typeface="+mj-lt"/>
        <a:ea typeface="+mj-ea"/>
        <a:cs typeface="+mj-cs"/>
        <a:sym typeface="Helvetica Neue Bold Condensed"/>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Helvetica Neue"/>
          <a:ea typeface="Helvetica Neue"/>
          <a:cs typeface="Helvetica Neue"/>
        </a:font>
        <a:srgbClr val="818181"/>
      </a:tcTxStyle>
      <a:tcStyle>
        <a:tcBdr>
          <a:left>
            <a:ln w="12700" cap="flat">
              <a:solidFill>
                <a:srgbClr val="A1A3A7"/>
              </a:solidFill>
              <a:prstDash val="solid"/>
              <a:miter lim="400000"/>
            </a:ln>
          </a:left>
          <a:right>
            <a:ln w="12700" cap="flat">
              <a:solidFill>
                <a:srgbClr val="A1A3A7"/>
              </a:solidFill>
              <a:prstDash val="solid"/>
              <a:miter lim="400000"/>
            </a:ln>
          </a:right>
          <a:top>
            <a:ln w="12700" cap="flat">
              <a:solidFill>
                <a:srgbClr val="A1A3A7"/>
              </a:solidFill>
              <a:prstDash val="solid"/>
              <a:miter lim="400000"/>
            </a:ln>
          </a:top>
          <a:bottom>
            <a:ln w="12700" cap="flat">
              <a:solidFill>
                <a:srgbClr val="A1A3A7"/>
              </a:solidFill>
              <a:prstDash val="solid"/>
              <a:miter lim="400000"/>
            </a:ln>
          </a:bottom>
          <a:insideH>
            <a:ln w="12700" cap="flat">
              <a:solidFill>
                <a:srgbClr val="A1A3A7"/>
              </a:solidFill>
              <a:prstDash val="solid"/>
              <a:miter lim="400000"/>
            </a:ln>
          </a:insideH>
          <a:insideV>
            <a:ln w="12700" cap="flat">
              <a:solidFill>
                <a:srgbClr val="A1A3A7"/>
              </a:solidFill>
              <a:prstDash val="solid"/>
              <a:miter lim="400000"/>
            </a:ln>
          </a:insideV>
        </a:tcBdr>
        <a:fill>
          <a:noFill/>
        </a:fill>
      </a:tcStyle>
    </a:wholeTbl>
    <a:band2H>
      <a:tcTxStyle/>
      <a:tcStyle>
        <a:tcBdr/>
        <a:fill>
          <a:solidFill>
            <a:srgbClr val="91908C">
              <a:alpha val="15000"/>
            </a:srgbClr>
          </a:solidFill>
        </a:fill>
      </a:tcStyle>
    </a:band2H>
    <a:firstCol>
      <a:tcTxStyle b="off" i="off">
        <a:font>
          <a:latin typeface="Helvetica Neue"/>
          <a:ea typeface="Helvetica Neue"/>
          <a:cs typeface="Helvetica Neue"/>
        </a:font>
        <a:srgbClr val="FFFFFF"/>
      </a:tcTxStyle>
      <a:tcStyle>
        <a:tcBdr>
          <a:left>
            <a:ln w="12700" cap="flat">
              <a:solidFill>
                <a:srgbClr val="A1A3A7"/>
              </a:solidFill>
              <a:prstDash val="solid"/>
              <a:miter lim="400000"/>
            </a:ln>
          </a:left>
          <a:right>
            <a:ln w="12700" cap="flat">
              <a:solidFill>
                <a:srgbClr val="A1A3A7"/>
              </a:solidFill>
              <a:prstDash val="solid"/>
              <a:miter lim="400000"/>
            </a:ln>
          </a:right>
          <a:top>
            <a:ln w="12700" cap="flat">
              <a:solidFill>
                <a:srgbClr val="A1A3A7"/>
              </a:solidFill>
              <a:prstDash val="solid"/>
              <a:miter lim="400000"/>
            </a:ln>
          </a:top>
          <a:bottom>
            <a:ln w="12700" cap="flat">
              <a:solidFill>
                <a:srgbClr val="A1A3A7"/>
              </a:solidFill>
              <a:prstDash val="solid"/>
              <a:miter lim="400000"/>
            </a:ln>
          </a:bottom>
          <a:insideH>
            <a:ln w="12700" cap="flat">
              <a:solidFill>
                <a:srgbClr val="A1A3A7"/>
              </a:solidFill>
              <a:prstDash val="solid"/>
              <a:miter lim="400000"/>
            </a:ln>
          </a:insideH>
          <a:insideV>
            <a:ln w="12700" cap="flat">
              <a:solidFill>
                <a:srgbClr val="A1A3A7"/>
              </a:solidFill>
              <a:prstDash val="solid"/>
              <a:miter lim="400000"/>
            </a:ln>
          </a:insideV>
        </a:tcBdr>
        <a:fill>
          <a:noFill/>
        </a:fill>
      </a:tcStyle>
    </a:firstCol>
    <a:lastRow>
      <a:tcTxStyle b="off" i="off">
        <a:font>
          <a:latin typeface="Helvetica Neue"/>
          <a:ea typeface="Helvetica Neue"/>
          <a:cs typeface="Helvetica Neue"/>
        </a:font>
        <a:srgbClr val="818181"/>
      </a:tcTxStyle>
      <a:tcStyle>
        <a:tcBdr>
          <a:left>
            <a:ln w="12700" cap="flat">
              <a:solidFill>
                <a:srgbClr val="A1A3A7"/>
              </a:solidFill>
              <a:prstDash val="solid"/>
              <a:miter lim="400000"/>
            </a:ln>
          </a:left>
          <a:right>
            <a:ln w="12700" cap="flat">
              <a:solidFill>
                <a:srgbClr val="A1A3A7"/>
              </a:solidFill>
              <a:prstDash val="solid"/>
              <a:miter lim="400000"/>
            </a:ln>
          </a:right>
          <a:top>
            <a:ln w="25400" cap="flat">
              <a:solidFill>
                <a:srgbClr val="66635E"/>
              </a:solidFill>
              <a:prstDash val="solid"/>
              <a:miter lim="400000"/>
            </a:ln>
          </a:top>
          <a:bottom>
            <a:ln w="12700" cap="flat">
              <a:solidFill>
                <a:srgbClr val="A1A3A7"/>
              </a:solidFill>
              <a:prstDash val="solid"/>
              <a:miter lim="400000"/>
            </a:ln>
          </a:bottom>
          <a:insideH>
            <a:ln w="12700" cap="flat">
              <a:solidFill>
                <a:srgbClr val="A1A3A7"/>
              </a:solidFill>
              <a:prstDash val="solid"/>
              <a:miter lim="400000"/>
            </a:ln>
          </a:insideH>
          <a:insideV>
            <a:ln w="12700" cap="flat">
              <a:solidFill>
                <a:srgbClr val="A1A3A7"/>
              </a:solidFill>
              <a:prstDash val="solid"/>
              <a:miter lim="400000"/>
            </a:ln>
          </a:insideV>
        </a:tcBdr>
        <a:fill>
          <a:noFill/>
        </a:fill>
      </a:tcStyle>
    </a:lastRow>
    <a:firstRow>
      <a:tcTxStyle b="off" i="off">
        <a:font>
          <a:latin typeface="Helvetica Neue"/>
          <a:ea typeface="Helvetica Neue"/>
          <a:cs typeface="Helvetica Neue"/>
        </a:font>
        <a:srgbClr val="FFFFFF"/>
      </a:tcTxStyle>
      <a:tcStyle>
        <a:tcBdr>
          <a:left>
            <a:ln w="12700" cap="flat">
              <a:solidFill>
                <a:srgbClr val="A1A3A7"/>
              </a:solidFill>
              <a:prstDash val="solid"/>
              <a:miter lim="400000"/>
            </a:ln>
          </a:left>
          <a:right>
            <a:ln w="12700" cap="flat">
              <a:solidFill>
                <a:srgbClr val="A1A3A7"/>
              </a:solidFill>
              <a:prstDash val="solid"/>
              <a:miter lim="400000"/>
            </a:ln>
          </a:right>
          <a:top>
            <a:ln w="12700" cap="flat">
              <a:solidFill>
                <a:srgbClr val="A1A3A7"/>
              </a:solidFill>
              <a:prstDash val="solid"/>
              <a:miter lim="400000"/>
            </a:ln>
          </a:top>
          <a:bottom>
            <a:ln w="12700" cap="flat">
              <a:solidFill>
                <a:srgbClr val="A1A3A7"/>
              </a:solidFill>
              <a:prstDash val="solid"/>
              <a:miter lim="400000"/>
            </a:ln>
          </a:bottom>
          <a:insideH>
            <a:ln w="12700" cap="flat">
              <a:solidFill>
                <a:srgbClr val="A1A3A7"/>
              </a:solidFill>
              <a:prstDash val="solid"/>
              <a:miter lim="400000"/>
            </a:ln>
          </a:insideH>
          <a:insideV>
            <a:ln w="12700" cap="flat">
              <a:solidFill>
                <a:srgbClr val="A1A3A7"/>
              </a:solidFill>
              <a:prstDash val="solid"/>
              <a:miter lim="400000"/>
            </a:ln>
          </a:insideV>
        </a:tcBdr>
        <a:fill>
          <a:noFill/>
        </a:fill>
      </a:tcStyle>
    </a:firstRow>
  </a:tblStyle>
  <a:tblStyle styleId="{C7B018BB-80A7-4F77-B60F-C8B233D01FF8}" styleName="">
    <a:tblBg/>
    <a:wholeTbl>
      <a:tcTxStyle b="off" i="off">
        <a:font>
          <a:latin typeface="Helvetica Neue"/>
          <a:ea typeface="Helvetica Neue"/>
          <a:cs typeface="Helvetica Neue"/>
        </a:font>
        <a:srgbClr val="818181"/>
      </a:tcTxStyle>
      <a:tcStyle>
        <a:tcBdr>
          <a:left>
            <a:ln w="12700" cap="flat">
              <a:solidFill>
                <a:srgbClr val="D6D5CB"/>
              </a:solidFill>
              <a:prstDash val="solid"/>
              <a:miter lim="400000"/>
            </a:ln>
          </a:left>
          <a:right>
            <a:ln w="12700" cap="flat">
              <a:solidFill>
                <a:srgbClr val="D6D5CB"/>
              </a:solidFill>
              <a:prstDash val="solid"/>
              <a:miter lim="400000"/>
            </a:ln>
          </a:right>
          <a:top>
            <a:ln w="12700" cap="flat">
              <a:solidFill>
                <a:srgbClr val="D6D5CB"/>
              </a:solidFill>
              <a:prstDash val="solid"/>
              <a:miter lim="400000"/>
            </a:ln>
          </a:top>
          <a:bottom>
            <a:ln w="12700" cap="flat">
              <a:solidFill>
                <a:srgbClr val="D6D5CB"/>
              </a:solidFill>
              <a:prstDash val="solid"/>
              <a:miter lim="400000"/>
            </a:ln>
          </a:bottom>
          <a:insideH>
            <a:ln w="12700" cap="flat">
              <a:solidFill>
                <a:srgbClr val="D6D5CB"/>
              </a:solidFill>
              <a:prstDash val="solid"/>
              <a:miter lim="400000"/>
            </a:ln>
          </a:insideH>
          <a:insideV>
            <a:ln w="12700" cap="flat">
              <a:solidFill>
                <a:srgbClr val="D6D5CB"/>
              </a:solidFill>
              <a:prstDash val="solid"/>
              <a:miter lim="400000"/>
            </a:ln>
          </a:insideV>
        </a:tcBdr>
        <a:fill>
          <a:noFill/>
        </a:fill>
      </a:tcStyle>
    </a:wholeTbl>
    <a:band2H>
      <a:tcTxStyle/>
      <a:tcStyle>
        <a:tcBdr/>
        <a:fill>
          <a:solidFill>
            <a:srgbClr val="91908C">
              <a:alpha val="15000"/>
            </a:srgbClr>
          </a:solidFill>
        </a:fill>
      </a:tcStyle>
    </a:band2H>
    <a:firstCol>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firstCol>
    <a:lastRow>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rgbClr val="D6D5CB"/>
              </a:solidFill>
              <a:prstDash val="solid"/>
              <a:miter lim="400000"/>
            </a:ln>
          </a:insideH>
          <a:insideV>
            <a:ln w="12700" cap="flat">
              <a:noFill/>
              <a:miter lim="400000"/>
            </a:ln>
          </a:insideV>
        </a:tcBdr>
        <a:fill>
          <a:noFill/>
        </a:fill>
      </a:tcStyle>
    </a:lastRow>
    <a:firstRow>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rgbClr val="D6D5CB"/>
              </a:solidFill>
              <a:prstDash val="solid"/>
              <a:miter lim="400000"/>
            </a:ln>
          </a:insideH>
          <a:insideV>
            <a:ln w="12700" cap="flat">
              <a:noFill/>
              <a:miter lim="400000"/>
            </a:ln>
          </a:insideV>
        </a:tcBdr>
        <a:fill>
          <a:noFill/>
        </a:fill>
      </a:tcStyle>
    </a:firstRow>
  </a:tblStyle>
  <a:tblStyle styleId="{EEE7283C-3CF3-47DC-8721-378D4A62B228}" styleName="">
    <a:tblBg/>
    <a:wholeTbl>
      <a:tcTxStyle b="off" i="off">
        <a:font>
          <a:latin typeface="Helvetica Neue"/>
          <a:ea typeface="Helvetica Neue"/>
          <a:cs typeface="Helvetica Neue"/>
        </a:font>
        <a:srgbClr val="818181"/>
      </a:tcTxStyle>
      <a:tcStyle>
        <a:tcBdr>
          <a:left>
            <a:ln w="12700" cap="flat">
              <a:solidFill>
                <a:srgbClr val="87660E">
                  <a:alpha val="85000"/>
                </a:srgbClr>
              </a:solidFill>
              <a:prstDash val="solid"/>
              <a:miter lim="400000"/>
            </a:ln>
          </a:left>
          <a:right>
            <a:ln w="12700" cap="flat">
              <a:solidFill>
                <a:srgbClr val="87660E">
                  <a:alpha val="85000"/>
                </a:srgbClr>
              </a:solidFill>
              <a:prstDash val="solid"/>
              <a:miter lim="400000"/>
            </a:ln>
          </a:right>
          <a:top>
            <a:ln w="12700" cap="flat">
              <a:solidFill>
                <a:schemeClr val="accent3">
                  <a:satOff val="9881"/>
                  <a:lumOff val="-13155"/>
                  <a:alpha val="85000"/>
                </a:schemeClr>
              </a:solidFill>
              <a:prstDash val="solid"/>
              <a:miter lim="400000"/>
            </a:ln>
          </a:top>
          <a:bottom>
            <a:ln w="12700" cap="flat">
              <a:solidFill>
                <a:schemeClr val="accent3">
                  <a:satOff val="9881"/>
                  <a:lumOff val="-13155"/>
                  <a:alpha val="85000"/>
                </a:schemeClr>
              </a:solidFill>
              <a:prstDash val="solid"/>
              <a:miter lim="400000"/>
            </a:ln>
          </a:bottom>
          <a:insideH>
            <a:ln w="12700" cap="flat">
              <a:solidFill>
                <a:schemeClr val="accent3">
                  <a:satOff val="9881"/>
                  <a:lumOff val="-13155"/>
                  <a:alpha val="85000"/>
                </a:schemeClr>
              </a:solidFill>
              <a:prstDash val="solid"/>
              <a:miter lim="400000"/>
            </a:ln>
          </a:insideH>
          <a:insideV>
            <a:ln w="12700" cap="flat">
              <a:solidFill>
                <a:srgbClr val="87660E">
                  <a:alpha val="85000"/>
                </a:srgbClr>
              </a:solidFill>
              <a:prstDash val="solid"/>
              <a:miter lim="400000"/>
            </a:ln>
          </a:insideV>
        </a:tcBdr>
        <a:fill>
          <a:noFill/>
        </a:fill>
      </a:tcStyle>
    </a:wholeTbl>
    <a:band2H>
      <a:tcTxStyle/>
      <a:tcStyle>
        <a:tcBdr/>
        <a:fill>
          <a:solidFill>
            <a:srgbClr val="91908C">
              <a:alpha val="15000"/>
            </a:srgbClr>
          </a:solidFill>
        </a:fill>
      </a:tcStyle>
    </a:band2H>
    <a:firstCol>
      <a:tcTxStyle b="off" i="off">
        <a:font>
          <a:latin typeface="Helvetica Neue"/>
          <a:ea typeface="Helvetica Neue"/>
          <a:cs typeface="Helvetica Neue"/>
        </a:font>
        <a:srgbClr val="FFFFFF"/>
      </a:tcTxStyle>
      <a:tcStyle>
        <a:tcBdr>
          <a:left>
            <a:ln w="12700" cap="flat">
              <a:solidFill>
                <a:schemeClr val="accent3">
                  <a:satOff val="9881"/>
                  <a:lumOff val="-13155"/>
                </a:schemeClr>
              </a:solidFill>
              <a:prstDash val="solid"/>
              <a:miter lim="400000"/>
            </a:ln>
          </a:left>
          <a:right>
            <a:ln w="0" cap="flat">
              <a:noFill/>
              <a:miter lim="400000"/>
            </a:ln>
          </a:right>
          <a:top>
            <a:ln w="12700" cap="flat">
              <a:noFill/>
              <a:miter lim="400000"/>
            </a:ln>
          </a:top>
          <a:bottom>
            <a:ln w="12700" cap="flat">
              <a:noFill/>
              <a:miter lim="400000"/>
            </a:ln>
          </a:bottom>
          <a:insideH>
            <a:ln w="12700" cap="flat">
              <a:noFill/>
              <a:miter lim="400000"/>
            </a:ln>
          </a:insideH>
          <a:insideV>
            <a:ln w="12700" cap="flat">
              <a:solidFill>
                <a:srgbClr val="D6D5CB"/>
              </a:solidFill>
              <a:prstDash val="solid"/>
              <a:miter lim="400000"/>
            </a:ln>
          </a:insideV>
        </a:tcBdr>
        <a:fill>
          <a:noFill/>
        </a:fill>
      </a:tcStyle>
    </a:firstCol>
    <a:lastRow>
      <a:tcTxStyle b="off" i="off">
        <a:font>
          <a:latin typeface="Helvetica Neue"/>
          <a:ea typeface="Helvetica Neue"/>
          <a:cs typeface="Helvetica Neue"/>
        </a:font>
        <a:srgbClr val="818181"/>
      </a:tcTxStyle>
      <a:tcStyle>
        <a:tcBdr>
          <a:left>
            <a:ln w="12700" cap="flat">
              <a:noFill/>
              <a:miter lim="400000"/>
            </a:ln>
          </a:left>
          <a:right>
            <a:ln w="12700" cap="flat">
              <a:noFill/>
              <a:miter lim="400000"/>
            </a:ln>
          </a:right>
          <a:top>
            <a:ln w="25400" cap="flat">
              <a:solidFill>
                <a:schemeClr val="accent3">
                  <a:satOff val="9881"/>
                  <a:lumOff val="-13155"/>
                </a:schemeClr>
              </a:solidFill>
              <a:prstDash val="solid"/>
              <a:miter lim="400000"/>
            </a:ln>
          </a:top>
          <a:bottom>
            <a:ln w="12700" cap="flat">
              <a:solidFill>
                <a:schemeClr val="accent3">
                  <a:satOff val="9881"/>
                  <a:lumOff val="-13155"/>
                </a:schemeClr>
              </a:solidFill>
              <a:prstDash val="solid"/>
              <a:miter lim="400000"/>
            </a:ln>
          </a:bottom>
          <a:insideH>
            <a:ln w="12700" cap="flat">
              <a:noFill/>
              <a:miter lim="400000"/>
            </a:ln>
          </a:insideH>
          <a:insideV>
            <a:ln w="12700" cap="flat">
              <a:noFill/>
              <a:miter lim="400000"/>
            </a:ln>
          </a:insideV>
        </a:tcBdr>
        <a:fill>
          <a:noFill/>
        </a:fill>
      </a:tcStyle>
    </a:lastRow>
    <a:firstRow>
      <a:tcTxStyle b="off" i="off">
        <a:font>
          <a:latin typeface="Helvetica Neue"/>
          <a:ea typeface="Helvetica Neue"/>
          <a:cs typeface="Helvetica Neue"/>
        </a:font>
        <a:srgbClr val="FFFFFF"/>
      </a:tcTxStyle>
      <a:tcStyle>
        <a:tcBdr>
          <a:left>
            <a:ln w="12700" cap="flat">
              <a:solidFill>
                <a:srgbClr val="87660E">
                  <a:alpha val="85000"/>
                </a:srgbClr>
              </a:solidFill>
              <a:prstDash val="solid"/>
              <a:miter lim="400000"/>
            </a:ln>
          </a:left>
          <a:right>
            <a:ln w="12700" cap="flat">
              <a:solidFill>
                <a:srgbClr val="87660E">
                  <a:alpha val="85000"/>
                </a:srgbClr>
              </a:solidFill>
              <a:prstDash val="solid"/>
              <a:miter lim="400000"/>
            </a:ln>
          </a:right>
          <a:top>
            <a:ln w="12700" cap="flat">
              <a:solidFill>
                <a:schemeClr val="accent3">
                  <a:satOff val="9881"/>
                  <a:lumOff val="-13155"/>
                </a:schemeClr>
              </a:solidFill>
              <a:prstDash val="solid"/>
              <a:miter lim="400000"/>
            </a:ln>
          </a:top>
          <a:bottom>
            <a:ln w="12700" cap="flat">
              <a:noFill/>
              <a:miter lim="400000"/>
            </a:ln>
          </a:bottom>
          <a:insideH>
            <a:ln w="12700" cap="flat">
              <a:solidFill>
                <a:srgbClr val="87660E">
                  <a:alpha val="85000"/>
                </a:srgbClr>
              </a:solidFill>
              <a:prstDash val="solid"/>
              <a:miter lim="400000"/>
            </a:ln>
          </a:insideH>
          <a:insideV>
            <a:ln w="12700" cap="flat">
              <a:solidFill>
                <a:srgbClr val="87660E">
                  <a:alpha val="85000"/>
                </a:srgbClr>
              </a:solidFill>
              <a:prstDash val="solid"/>
              <a:miter lim="400000"/>
            </a:ln>
          </a:insideV>
        </a:tcBdr>
        <a:fill>
          <a:noFill/>
        </a:fill>
      </a:tcStyle>
    </a:firstRow>
  </a:tblStyle>
  <a:tblStyle styleId="{CF821DB8-F4EB-4A41-A1BA-3FCAFE7338EE}" styleName="">
    <a:tblBg/>
    <a:wholeTbl>
      <a:tcTxStyle b="off" i="off">
        <a:font>
          <a:latin typeface="Helvetica Neue"/>
          <a:ea typeface="Helvetica Neue"/>
          <a:cs typeface="Helvetica Neue"/>
        </a:font>
        <a:srgbClr val="818181"/>
      </a:tcTxStyle>
      <a:tcStyle>
        <a:tcBdr>
          <a:left>
            <a:ln w="25400" cap="rnd">
              <a:solidFill>
                <a:srgbClr val="A2A1A6"/>
              </a:solidFill>
              <a:custDash>
                <a:ds d="100000" sp="200000"/>
              </a:custDash>
              <a:miter lim="400000"/>
            </a:ln>
          </a:left>
          <a:right>
            <a:ln w="25400" cap="rnd">
              <a:solidFill>
                <a:srgbClr val="A2A1A6"/>
              </a:solidFill>
              <a:custDash>
                <a:ds d="100000" sp="200000"/>
              </a:custDash>
              <a:miter lim="400000"/>
            </a:ln>
          </a:right>
          <a:top>
            <a:ln w="12700" cap="flat">
              <a:solidFill>
                <a:srgbClr val="A1A3A7"/>
              </a:solidFill>
              <a:prstDash val="solid"/>
              <a:miter lim="400000"/>
            </a:ln>
          </a:top>
          <a:bottom>
            <a:ln w="12700" cap="flat">
              <a:solidFill>
                <a:srgbClr val="A1A3A7"/>
              </a:solidFill>
              <a:prstDash val="solid"/>
              <a:miter lim="400000"/>
            </a:ln>
          </a:bottom>
          <a:insideH>
            <a:ln w="12700" cap="flat">
              <a:solidFill>
                <a:srgbClr val="A1A3A7"/>
              </a:solidFill>
              <a:prstDash val="solid"/>
              <a:miter lim="400000"/>
            </a:ln>
          </a:insideH>
          <a:insideV>
            <a:ln w="25400" cap="rnd">
              <a:solidFill>
                <a:srgbClr val="A2A1A6"/>
              </a:solidFill>
              <a:custDash>
                <a:ds d="100000" sp="200000"/>
              </a:custDash>
              <a:miter lim="400000"/>
            </a:ln>
          </a:insideV>
        </a:tcBdr>
        <a:fill>
          <a:noFill/>
        </a:fill>
      </a:tcStyle>
    </a:wholeTbl>
    <a:band2H>
      <a:tcTxStyle/>
      <a:tcStyle>
        <a:tcBdr/>
        <a:fill>
          <a:solidFill>
            <a:srgbClr val="91908C">
              <a:alpha val="15000"/>
            </a:srgbClr>
          </a:solidFill>
        </a:fill>
      </a:tcStyle>
    </a:band2H>
    <a:firstCol>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firstCol>
    <a:lastRow>
      <a:tcTxStyle b="off" i="off">
        <a:font>
          <a:latin typeface="Helvetica Neue"/>
          <a:ea typeface="Helvetica Neue"/>
          <a:cs typeface="Helvetica Neue"/>
        </a:font>
        <a:srgbClr val="FFFFFF"/>
      </a:tcTxStyle>
      <a:tcStyle>
        <a:tcBdr>
          <a:left>
            <a:ln w="25400" cap="rnd">
              <a:solidFill>
                <a:srgbClr val="A1A3A7"/>
              </a:solidFill>
              <a:custDash>
                <a:ds d="100000" sp="200000"/>
              </a:custDash>
              <a:miter lim="400000"/>
            </a:ln>
          </a:left>
          <a:right>
            <a:ln w="25400" cap="rnd">
              <a:solidFill>
                <a:srgbClr val="A1A3A7"/>
              </a:solidFill>
              <a:custDash>
                <a:ds d="100000" sp="200000"/>
              </a:custDash>
              <a:miter lim="400000"/>
            </a:ln>
          </a:right>
          <a:top>
            <a:ln w="12700" cap="flat">
              <a:noFill/>
              <a:miter lim="400000"/>
            </a:ln>
          </a:top>
          <a:bottom>
            <a:ln w="12700" cap="flat">
              <a:noFill/>
              <a:miter lim="400000"/>
            </a:ln>
          </a:bottom>
          <a:insideH>
            <a:ln w="12700" cap="flat">
              <a:noFill/>
              <a:miter lim="400000"/>
            </a:ln>
          </a:insideH>
          <a:insideV>
            <a:ln w="25400" cap="rnd">
              <a:solidFill>
                <a:srgbClr val="A1A3A7"/>
              </a:solidFill>
              <a:custDash>
                <a:ds d="100000" sp="200000"/>
              </a:custDash>
              <a:miter lim="400000"/>
            </a:ln>
          </a:insideV>
        </a:tcBdr>
        <a:fill>
          <a:noFill/>
        </a:fill>
      </a:tcStyle>
    </a:lastRow>
    <a:firstRow>
      <a:tcTxStyle b="off" i="off">
        <a:font>
          <a:latin typeface="Helvetica Neue"/>
          <a:ea typeface="Helvetica Neue"/>
          <a:cs typeface="Helvetica Neue"/>
        </a:font>
        <a:srgbClr val="FFFFFF"/>
      </a:tcTxStyle>
      <a:tcStyle>
        <a:tcBdr>
          <a:left>
            <a:ln w="25400" cap="rnd">
              <a:solidFill>
                <a:srgbClr val="A1A3A7"/>
              </a:solidFill>
              <a:custDash>
                <a:ds d="100000" sp="200000"/>
              </a:custDash>
              <a:miter lim="400000"/>
            </a:ln>
          </a:left>
          <a:right>
            <a:ln w="25400" cap="rnd">
              <a:solidFill>
                <a:srgbClr val="A1A3A7"/>
              </a:solidFill>
              <a:custDash>
                <a:ds d="100000" sp="200000"/>
              </a:custDash>
              <a:miter lim="400000"/>
            </a:ln>
          </a:right>
          <a:top>
            <a:ln w="12700" cap="flat">
              <a:noFill/>
              <a:miter lim="400000"/>
            </a:ln>
          </a:top>
          <a:bottom>
            <a:ln w="12700" cap="flat">
              <a:noFill/>
              <a:miter lim="400000"/>
            </a:ln>
          </a:bottom>
          <a:insideH>
            <a:ln w="12700" cap="flat">
              <a:noFill/>
              <a:miter lim="400000"/>
            </a:ln>
          </a:insideH>
          <a:insideV>
            <a:ln w="25400" cap="rnd">
              <a:solidFill>
                <a:srgbClr val="A1A3A7"/>
              </a:solidFill>
              <a:custDash>
                <a:ds d="100000" sp="200000"/>
              </a:custDash>
              <a:miter lim="400000"/>
            </a:ln>
          </a:insideV>
        </a:tcBdr>
        <a:fill>
          <a:noFill/>
        </a:fill>
      </a:tcStyle>
    </a:firstRow>
  </a:tblStyle>
  <a:tblStyle styleId="{33BA23B1-9221-436E-865A-0063620EA4FD}" styleName="">
    <a:tblBg/>
    <a:wholeTbl>
      <a:tcTxStyle b="off" i="off">
        <a:font>
          <a:latin typeface="Helvetica Neue"/>
          <a:ea typeface="Helvetica Neue"/>
          <a:cs typeface="Helvetica Neue"/>
        </a:font>
        <a:srgbClr val="818181"/>
      </a:tcTxStyle>
      <a:tcStyle>
        <a:tcBdr>
          <a:left>
            <a:ln w="12700" cap="flat">
              <a:solidFill>
                <a:srgbClr val="AEADA0"/>
              </a:solidFill>
              <a:prstDash val="solid"/>
              <a:miter lim="400000"/>
            </a:ln>
          </a:left>
          <a:right>
            <a:ln w="12700" cap="flat">
              <a:solidFill>
                <a:srgbClr val="AEADA0"/>
              </a:solidFill>
              <a:prstDash val="solid"/>
              <a:miter lim="400000"/>
            </a:ln>
          </a:right>
          <a:top>
            <a:ln w="12700" cap="flat">
              <a:solidFill>
                <a:srgbClr val="AEADA0"/>
              </a:solidFill>
              <a:prstDash val="solid"/>
              <a:miter lim="400000"/>
            </a:ln>
          </a:top>
          <a:bottom>
            <a:ln w="12700" cap="flat">
              <a:solidFill>
                <a:srgbClr val="AEADA0"/>
              </a:solidFill>
              <a:prstDash val="solid"/>
              <a:miter lim="400000"/>
            </a:ln>
          </a:bottom>
          <a:insideH>
            <a:ln w="12700" cap="flat">
              <a:solidFill>
                <a:srgbClr val="AEADA0"/>
              </a:solidFill>
              <a:prstDash val="solid"/>
              <a:miter lim="400000"/>
            </a:ln>
          </a:insideH>
          <a:insideV>
            <a:ln w="12700" cap="flat">
              <a:solidFill>
                <a:srgbClr val="AEADA0"/>
              </a:solidFill>
              <a:prstDash val="solid"/>
              <a:miter lim="400000"/>
            </a:ln>
          </a:insideV>
        </a:tcBdr>
        <a:fill>
          <a:noFill/>
        </a:fill>
      </a:tcStyle>
    </a:wholeTbl>
    <a:band2H>
      <a:tcTxStyle/>
      <a:tcStyle>
        <a:tcBdr/>
        <a:fill>
          <a:solidFill>
            <a:srgbClr val="91908C">
              <a:alpha val="15000"/>
            </a:srgbClr>
          </a:solidFill>
        </a:fill>
      </a:tcStyle>
    </a:band2H>
    <a:firstCol>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firstCol>
    <a:lastRow>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lastRow>
    <a:firstRow>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firstRow>
  </a:tblStyle>
  <a:tblStyle styleId="{2708684C-4D16-4618-839F-0558EEFCDFE6}" styleName="">
    <a:tblBg/>
    <a:wholeTbl>
      <a:tcTxStyle b="off" i="off">
        <a:font>
          <a:latin typeface="Helvetica Neue"/>
          <a:ea typeface="Helvetica Neue"/>
          <a:cs typeface="Helvetica Neue"/>
        </a:font>
        <a:srgbClr val="818181"/>
      </a:tcTxStyle>
      <a:tcStyle>
        <a:tcBdr>
          <a:left>
            <a:ln w="25400" cap="rnd">
              <a:solidFill>
                <a:srgbClr val="83827D"/>
              </a:solidFill>
              <a:custDash>
                <a:ds d="100000" sp="200000"/>
              </a:custDash>
              <a:miter lim="400000"/>
            </a:ln>
          </a:left>
          <a:right>
            <a:ln w="25400" cap="rnd">
              <a:solidFill>
                <a:srgbClr val="83827D"/>
              </a:solidFill>
              <a:custDash>
                <a:ds d="100000" sp="200000"/>
              </a:custDash>
              <a:miter lim="400000"/>
            </a:ln>
          </a:right>
          <a:top>
            <a:ln w="25400" cap="rnd">
              <a:solidFill>
                <a:srgbClr val="83827D"/>
              </a:solidFill>
              <a:custDash>
                <a:ds d="100000" sp="200000"/>
              </a:custDash>
              <a:miter lim="400000"/>
            </a:ln>
          </a:top>
          <a:bottom>
            <a:ln w="25400" cap="rnd">
              <a:solidFill>
                <a:srgbClr val="83827D"/>
              </a:solidFill>
              <a:custDash>
                <a:ds d="100000" sp="200000"/>
              </a:custDash>
              <a:miter lim="400000"/>
            </a:ln>
          </a:bottom>
          <a:insideH>
            <a:ln w="25400" cap="rnd">
              <a:solidFill>
                <a:srgbClr val="83827D"/>
              </a:solidFill>
              <a:custDash>
                <a:ds d="100000" sp="200000"/>
              </a:custDash>
              <a:miter lim="400000"/>
            </a:ln>
          </a:insideH>
          <a:insideV>
            <a:ln w="25400" cap="rnd">
              <a:solidFill>
                <a:srgbClr val="83827D"/>
              </a:solidFill>
              <a:custDash>
                <a:ds d="100000" sp="200000"/>
              </a:custDash>
              <a:miter lim="400000"/>
            </a:ln>
          </a:insideV>
        </a:tcBdr>
        <a:fill>
          <a:noFill/>
        </a:fill>
      </a:tcStyle>
    </a:wholeTbl>
    <a:band2H>
      <a:tcTxStyle/>
      <a:tcStyle>
        <a:tcBdr/>
        <a:fill>
          <a:solidFill>
            <a:srgbClr val="91908C">
              <a:alpha val="15000"/>
            </a:srgbClr>
          </a:solidFill>
        </a:fill>
      </a:tcStyle>
    </a:band2H>
    <a:firstCol>
      <a:tcTxStyle b="off" i="off">
        <a:font>
          <a:latin typeface="Helvetica Neue"/>
          <a:ea typeface="Helvetica Neue"/>
          <a:cs typeface="Helvetica Neue"/>
        </a:font>
        <a:srgbClr val="818181"/>
      </a:tcTxStyle>
      <a:tcStyle>
        <a:tcBdr>
          <a:left>
            <a:ln w="12700" cap="flat">
              <a:noFill/>
              <a:miter lim="400000"/>
            </a:ln>
          </a:left>
          <a:right>
            <a:ln w="25400" cap="flat">
              <a:solidFill>
                <a:srgbClr val="83827D"/>
              </a:solidFill>
              <a:prstDash val="solid"/>
              <a:miter lim="400000"/>
            </a:ln>
          </a:right>
          <a:top>
            <a:ln w="25400" cap="rnd">
              <a:solidFill>
                <a:srgbClr val="83827D"/>
              </a:solidFill>
              <a:custDash>
                <a:ds d="100000" sp="200000"/>
              </a:custDash>
              <a:miter lim="400000"/>
            </a:ln>
          </a:top>
          <a:bottom>
            <a:ln w="25400" cap="rnd">
              <a:solidFill>
                <a:srgbClr val="83827D"/>
              </a:solidFill>
              <a:custDash>
                <a:ds d="100000" sp="200000"/>
              </a:custDash>
              <a:miter lim="400000"/>
            </a:ln>
          </a:bottom>
          <a:insideH>
            <a:ln w="25400" cap="rnd">
              <a:solidFill>
                <a:srgbClr val="83827D"/>
              </a:solidFill>
              <a:custDash>
                <a:ds d="100000" sp="200000"/>
              </a:custDash>
              <a:miter lim="400000"/>
            </a:ln>
          </a:insideH>
          <a:insideV>
            <a:ln w="25400" cap="flat">
              <a:solidFill>
                <a:srgbClr val="83827D"/>
              </a:solidFill>
              <a:prstDash val="solid"/>
              <a:miter lim="400000"/>
            </a:ln>
          </a:insideV>
        </a:tcBdr>
        <a:fill>
          <a:noFill/>
        </a:fill>
      </a:tcStyle>
    </a:firstCol>
    <a:lastRow>
      <a:tcTxStyle b="off" i="off">
        <a:font>
          <a:latin typeface="Helvetica Neue"/>
          <a:ea typeface="Helvetica Neue"/>
          <a:cs typeface="Helvetica Neue"/>
        </a:font>
        <a:srgbClr val="818181"/>
      </a:tcTxStyle>
      <a:tcStyle>
        <a:tcBdr>
          <a:left>
            <a:ln w="25400" cap="rnd">
              <a:solidFill>
                <a:srgbClr val="83827D"/>
              </a:solidFill>
              <a:custDash>
                <a:ds d="100000" sp="200000"/>
              </a:custDash>
              <a:miter lim="400000"/>
            </a:ln>
          </a:left>
          <a:right>
            <a:ln w="25400" cap="rnd">
              <a:solidFill>
                <a:srgbClr val="83827D"/>
              </a:solidFill>
              <a:custDash>
                <a:ds d="100000" sp="200000"/>
              </a:custDash>
              <a:miter lim="400000"/>
            </a:ln>
          </a:right>
          <a:top>
            <a:ln w="25400" cap="flat">
              <a:solidFill>
                <a:srgbClr val="83827D"/>
              </a:solidFill>
              <a:prstDash val="solid"/>
              <a:miter lim="400000"/>
            </a:ln>
          </a:top>
          <a:bottom>
            <a:ln w="12700" cap="flat">
              <a:noFill/>
              <a:miter lim="400000"/>
            </a:ln>
          </a:bottom>
          <a:insideH>
            <a:ln w="12700" cap="flat">
              <a:noFill/>
              <a:miter lim="400000"/>
            </a:ln>
          </a:insideH>
          <a:insideV>
            <a:ln w="25400" cap="rnd">
              <a:solidFill>
                <a:srgbClr val="83827D"/>
              </a:solidFill>
              <a:custDash>
                <a:ds d="100000" sp="200000"/>
              </a:custDash>
              <a:miter lim="400000"/>
            </a:ln>
          </a:insideV>
        </a:tcBdr>
        <a:fill>
          <a:noFill/>
        </a:fill>
      </a:tcStyle>
    </a:lastRow>
    <a:firstRow>
      <a:tcTxStyle b="off" i="off">
        <a:font>
          <a:latin typeface="Helvetica Neue"/>
          <a:ea typeface="Helvetica Neue"/>
          <a:cs typeface="Helvetica Neue"/>
        </a:font>
        <a:srgbClr val="818181"/>
      </a:tcTxStyle>
      <a:tcStyle>
        <a:tcBdr>
          <a:left>
            <a:ln w="25400" cap="rnd">
              <a:solidFill>
                <a:srgbClr val="83827D"/>
              </a:solidFill>
              <a:custDash>
                <a:ds d="100000" sp="200000"/>
              </a:custDash>
              <a:miter lim="400000"/>
            </a:ln>
          </a:left>
          <a:right>
            <a:ln w="25400" cap="rnd">
              <a:solidFill>
                <a:srgbClr val="83827D"/>
              </a:solidFill>
              <a:custDash>
                <a:ds d="100000" sp="200000"/>
              </a:custDash>
              <a:miter lim="400000"/>
            </a:ln>
          </a:right>
          <a:top>
            <a:ln w="12700" cap="flat">
              <a:noFill/>
              <a:miter lim="400000"/>
            </a:ln>
          </a:top>
          <a:bottom>
            <a:ln w="25400" cap="flat">
              <a:solidFill>
                <a:srgbClr val="83827D"/>
              </a:solidFill>
              <a:prstDash val="solid"/>
              <a:miter lim="400000"/>
            </a:ln>
          </a:bottom>
          <a:insideH>
            <a:ln w="12700" cap="flat">
              <a:noFill/>
              <a:miter lim="400000"/>
            </a:ln>
          </a:insideH>
          <a:insideV>
            <a:ln w="25400" cap="rnd">
              <a:solidFill>
                <a:srgbClr val="83827D"/>
              </a:solidFill>
              <a:custDash>
                <a:ds d="1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4719" autoAdjust="0"/>
  </p:normalViewPr>
  <p:slideViewPr>
    <p:cSldViewPr snapToGrid="0">
      <p:cViewPr varScale="1">
        <p:scale>
          <a:sx n="54" d="100"/>
          <a:sy n="54" d="100"/>
        </p:scale>
        <p:origin x="1445" y="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74" name="Shape 174"/>
          <p:cNvSpPr>
            <a:spLocks noGrp="1" noRot="1" noChangeAspect="1"/>
          </p:cNvSpPr>
          <p:nvPr>
            <p:ph type="sldImg"/>
          </p:nvPr>
        </p:nvSpPr>
        <p:spPr>
          <a:xfrm>
            <a:off x="1143000" y="685800"/>
            <a:ext cx="4572000" cy="3429000"/>
          </a:xfrm>
          <a:prstGeom prst="rect">
            <a:avLst/>
          </a:prstGeom>
        </p:spPr>
        <p:txBody>
          <a:bodyPr/>
          <a:lstStyle/>
          <a:p>
            <a:endParaRPr/>
          </a:p>
        </p:txBody>
      </p:sp>
      <p:sp>
        <p:nvSpPr>
          <p:cNvPr id="175" name="Shape 175"/>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 name="Shape 179"/>
          <p:cNvSpPr>
            <a:spLocks noGrp="1" noRot="1" noChangeAspect="1"/>
          </p:cNvSpPr>
          <p:nvPr>
            <p:ph type="sldImg"/>
          </p:nvPr>
        </p:nvSpPr>
        <p:spPr>
          <a:prstGeom prst="rect">
            <a:avLst/>
          </a:prstGeom>
        </p:spPr>
        <p:txBody>
          <a:bodyPr/>
          <a:lstStyle/>
          <a:p>
            <a:endParaRPr/>
          </a:p>
        </p:txBody>
      </p:sp>
      <p:sp>
        <p:nvSpPr>
          <p:cNvPr id="180" name="Shape 180"/>
          <p:cNvSpPr>
            <a:spLocks noGrp="1"/>
          </p:cNvSpPr>
          <p:nvPr>
            <p:ph type="body" sz="quarter" idx="1"/>
          </p:nvPr>
        </p:nvSpPr>
        <p:spPr>
          <a:prstGeom prst="rect">
            <a:avLst/>
          </a:prstGeom>
        </p:spPr>
        <p:txBody>
          <a:bodyPr/>
          <a:lstStyle/>
          <a:p>
            <a:r>
              <a:t>How many use PowerShell?</a:t>
            </a:r>
          </a:p>
          <a:p>
            <a:r>
              <a:t>Used sqlps, sqlserver or dbatools modules?</a:t>
            </a:r>
          </a:p>
          <a:p>
            <a:r>
              <a:t>How many instances do you manage?</a:t>
            </a:r>
          </a:p>
          <a:p>
            <a:r>
              <a:t>Any scripting?</a:t>
            </a:r>
          </a:p>
          <a:p>
            <a:r>
              <a:t>Ever automated daily tasks?</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 name="Shape 220"/>
          <p:cNvSpPr>
            <a:spLocks noGrp="1" noRot="1" noChangeAspect="1"/>
          </p:cNvSpPr>
          <p:nvPr>
            <p:ph type="sldImg"/>
          </p:nvPr>
        </p:nvSpPr>
        <p:spPr>
          <a:prstGeom prst="rect">
            <a:avLst/>
          </a:prstGeom>
        </p:spPr>
        <p:txBody>
          <a:bodyPr/>
          <a:lstStyle/>
          <a:p>
            <a:endParaRPr/>
          </a:p>
        </p:txBody>
      </p:sp>
      <p:sp>
        <p:nvSpPr>
          <p:cNvPr id="221" name="Shape 221"/>
          <p:cNvSpPr>
            <a:spLocks noGrp="1"/>
          </p:cNvSpPr>
          <p:nvPr>
            <p:ph type="body" sz="quarter" idx="1"/>
          </p:nvPr>
        </p:nvSpPr>
        <p:spPr>
          <a:prstGeom prst="rect">
            <a:avLst/>
          </a:prstGeom>
        </p:spPr>
        <p:txBody>
          <a:bodyPr/>
          <a:lstStyle/>
          <a:p>
            <a:r>
              <a:t>Single purpose - now almost 550 functions</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Sqlserver</a:t>
            </a:r>
            <a:r>
              <a:rPr lang="en-US" dirty="0"/>
              <a:t>: 107 functions</a:t>
            </a:r>
          </a:p>
          <a:p>
            <a:r>
              <a:rPr lang="en-US" dirty="0" err="1"/>
              <a:t>Dbatools</a:t>
            </a:r>
            <a:r>
              <a:rPr lang="en-US" dirty="0"/>
              <a:t>: 558 functions</a:t>
            </a:r>
          </a:p>
        </p:txBody>
      </p:sp>
    </p:spTree>
    <p:extLst>
      <p:ext uri="{BB962C8B-B14F-4D97-AF65-F5344CB8AC3E}">
        <p14:creationId xmlns:p14="http://schemas.microsoft.com/office/powerpoint/2010/main" val="29035747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Check </a:t>
            </a:r>
            <a:r>
              <a:rPr lang="en-US" dirty="0" err="1"/>
              <a:t>dbatools</a:t>
            </a:r>
            <a:r>
              <a:rPr lang="en-US" dirty="0"/>
              <a:t> first – you may save yourself a ton of time</a:t>
            </a:r>
          </a:p>
        </p:txBody>
      </p:sp>
    </p:spTree>
    <p:extLst>
      <p:ext uri="{BB962C8B-B14F-4D97-AF65-F5344CB8AC3E}">
        <p14:creationId xmlns:p14="http://schemas.microsoft.com/office/powerpoint/2010/main" val="800160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I started my job, I was floored by the number of databases. How do you do backups? When and how can you perform </a:t>
            </a:r>
            <a:r>
              <a:rPr lang="en-US" dirty="0" err="1"/>
              <a:t>checkdb</a:t>
            </a:r>
            <a:r>
              <a:rPr lang="en-US" dirty="0"/>
              <a:t>? How does anything work at this scale?</a:t>
            </a:r>
          </a:p>
        </p:txBody>
      </p:sp>
    </p:spTree>
    <p:extLst>
      <p:ext uri="{BB962C8B-B14F-4D97-AF65-F5344CB8AC3E}">
        <p14:creationId xmlns:p14="http://schemas.microsoft.com/office/powerpoint/2010/main" val="31530217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 name="Shape 185"/>
          <p:cNvSpPr>
            <a:spLocks noGrp="1" noRot="1" noChangeAspect="1"/>
          </p:cNvSpPr>
          <p:nvPr>
            <p:ph type="sldImg"/>
          </p:nvPr>
        </p:nvSpPr>
        <p:spPr>
          <a:prstGeom prst="rect">
            <a:avLst/>
          </a:prstGeom>
        </p:spPr>
        <p:txBody>
          <a:bodyPr/>
          <a:lstStyle/>
          <a:p>
            <a:endParaRPr/>
          </a:p>
        </p:txBody>
      </p:sp>
      <p:sp>
        <p:nvSpPr>
          <p:cNvPr id="186" name="Shape 186"/>
          <p:cNvSpPr>
            <a:spLocks noGrp="1"/>
          </p:cNvSpPr>
          <p:nvPr>
            <p:ph type="body" sz="quarter" idx="1"/>
          </p:nvPr>
        </p:nvSpPr>
        <p:spPr>
          <a:prstGeom prst="rect">
            <a:avLst/>
          </a:prstGeom>
        </p:spPr>
        <p:txBody>
          <a:bodyPr/>
          <a:lstStyle/>
          <a:p>
            <a:r>
              <a:t>Since 1999</a:t>
            </a:r>
          </a:p>
          <a:p>
            <a:r>
              <a:t>Visit &amp; thank sponsors &amp; volunteers</a:t>
            </a:r>
          </a:p>
        </p:txBody>
      </p:sp>
    </p:spTree>
    <p:extLst>
      <p:ext uri="{BB962C8B-B14F-4D97-AF65-F5344CB8AC3E}">
        <p14:creationId xmlns:p14="http://schemas.microsoft.com/office/powerpoint/2010/main" val="6551551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 name="Shape 185"/>
          <p:cNvSpPr>
            <a:spLocks noGrp="1" noRot="1" noChangeAspect="1"/>
          </p:cNvSpPr>
          <p:nvPr>
            <p:ph type="sldImg"/>
          </p:nvPr>
        </p:nvSpPr>
        <p:spPr>
          <a:prstGeom prst="rect">
            <a:avLst/>
          </a:prstGeom>
        </p:spPr>
        <p:txBody>
          <a:bodyPr/>
          <a:lstStyle/>
          <a:p>
            <a:endParaRPr/>
          </a:p>
        </p:txBody>
      </p:sp>
      <p:sp>
        <p:nvSpPr>
          <p:cNvPr id="186" name="Shape 186"/>
          <p:cNvSpPr>
            <a:spLocks noGrp="1"/>
          </p:cNvSpPr>
          <p:nvPr>
            <p:ph type="body" sz="quarter" idx="1"/>
          </p:nvPr>
        </p:nvSpPr>
        <p:spPr>
          <a:prstGeom prst="rect">
            <a:avLst/>
          </a:prstGeom>
        </p:spPr>
        <p:txBody>
          <a:bodyPr/>
          <a:lstStyle/>
          <a:p>
            <a:r>
              <a:t>Since 1999</a:t>
            </a:r>
          </a:p>
          <a:p>
            <a:r>
              <a:t>Visit &amp; thank sponsors &amp; volunteers</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 name="Shape 192"/>
          <p:cNvSpPr>
            <a:spLocks noGrp="1" noRot="1" noChangeAspect="1"/>
          </p:cNvSpPr>
          <p:nvPr>
            <p:ph type="sldImg"/>
          </p:nvPr>
        </p:nvSpPr>
        <p:spPr>
          <a:prstGeom prst="rect">
            <a:avLst/>
          </a:prstGeom>
        </p:spPr>
        <p:txBody>
          <a:bodyPr/>
          <a:lstStyle/>
          <a:p>
            <a:endParaRPr/>
          </a:p>
        </p:txBody>
      </p:sp>
      <p:sp>
        <p:nvSpPr>
          <p:cNvPr id="193" name="Shape 193"/>
          <p:cNvSpPr>
            <a:spLocks noGrp="1"/>
          </p:cNvSpPr>
          <p:nvPr>
            <p:ph type="body" sz="quarter" idx="1"/>
          </p:nvPr>
        </p:nvSpPr>
        <p:spPr>
          <a:prstGeom prst="rect">
            <a:avLst/>
          </a:prstGeom>
        </p:spPr>
        <p:txBody>
          <a:bodyPr/>
          <a:lstStyle/>
          <a:p>
            <a:r>
              <a:t>8K DBs - design problems get magnified at scale</a:t>
            </a:r>
          </a:p>
          <a:p>
            <a:r>
              <a:t>She said I could!</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 name="Shape 197"/>
          <p:cNvSpPr>
            <a:spLocks noGrp="1" noRot="1" noChangeAspect="1"/>
          </p:cNvSpPr>
          <p:nvPr>
            <p:ph type="sldImg"/>
          </p:nvPr>
        </p:nvSpPr>
        <p:spPr>
          <a:prstGeom prst="rect">
            <a:avLst/>
          </a:prstGeom>
        </p:spPr>
        <p:txBody>
          <a:bodyPr/>
          <a:lstStyle/>
          <a:p>
            <a:endParaRPr/>
          </a:p>
        </p:txBody>
      </p:sp>
      <p:sp>
        <p:nvSpPr>
          <p:cNvPr id="198" name="Shape 198"/>
          <p:cNvSpPr>
            <a:spLocks noGrp="1"/>
          </p:cNvSpPr>
          <p:nvPr>
            <p:ph type="body" sz="quarter" idx="1"/>
          </p:nvPr>
        </p:nvSpPr>
        <p:spPr>
          <a:prstGeom prst="rect">
            <a:avLst/>
          </a:prstGeom>
        </p:spPr>
        <p:txBody>
          <a:bodyPr/>
          <a:lstStyle/>
          <a:p>
            <a:r>
              <a:rPr dirty="0"/>
              <a:t>Documentation - better than Word</a:t>
            </a:r>
            <a:endParaRPr lang="en-US" dirty="0"/>
          </a:p>
          <a:p>
            <a:r>
              <a:rPr lang="en-US" dirty="0"/>
              <a:t>	Documentation is a love letter to your future self</a:t>
            </a:r>
          </a:p>
          <a:p>
            <a:r>
              <a:rPr lang="en-US" dirty="0"/>
              <a:t>Communication – Can put </a:t>
            </a:r>
            <a:r>
              <a:rPr lang="en-US" dirty="0" err="1"/>
              <a:t>powershell</a:t>
            </a:r>
            <a:r>
              <a:rPr lang="en-US" dirty="0"/>
              <a:t> snippets into your ticket notes</a:t>
            </a:r>
            <a:endParaRPr dirty="0"/>
          </a:p>
          <a:p>
            <a:r>
              <a:rPr dirty="0"/>
              <a:t>Trackable - “You can’t put </a:t>
            </a:r>
            <a:r>
              <a:rPr lang="en-US" dirty="0"/>
              <a:t>mouse </a:t>
            </a:r>
            <a:r>
              <a:rPr dirty="0"/>
              <a:t>clicks in source control”</a:t>
            </a:r>
            <a:r>
              <a:rPr lang="en-US" dirty="0"/>
              <a:t> (</a:t>
            </a:r>
            <a:r>
              <a:rPr lang="en-US" dirty="0" err="1"/>
              <a:t>Snover</a:t>
            </a:r>
            <a:r>
              <a:rPr lang="en-US" dirty="0"/>
              <a:t>)</a:t>
            </a: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 name="Shape 205"/>
          <p:cNvSpPr>
            <a:spLocks noGrp="1" noRot="1" noChangeAspect="1"/>
          </p:cNvSpPr>
          <p:nvPr>
            <p:ph type="sldImg"/>
          </p:nvPr>
        </p:nvSpPr>
        <p:spPr>
          <a:prstGeom prst="rect">
            <a:avLst/>
          </a:prstGeom>
        </p:spPr>
        <p:txBody>
          <a:bodyPr/>
          <a:lstStyle/>
          <a:p>
            <a:endParaRPr/>
          </a:p>
        </p:txBody>
      </p:sp>
      <p:sp>
        <p:nvSpPr>
          <p:cNvPr id="206" name="Shape 206"/>
          <p:cNvSpPr>
            <a:spLocks noGrp="1"/>
          </p:cNvSpPr>
          <p:nvPr>
            <p:ph type="body" sz="quarter" idx="1"/>
          </p:nvPr>
        </p:nvSpPr>
        <p:spPr>
          <a:prstGeom prst="rect">
            <a:avLst/>
          </a:prstGeom>
        </p:spPr>
        <p:txBody>
          <a:bodyPr/>
          <a:lstStyle/>
          <a:p>
            <a:r>
              <a:t>Jeffrey Snover is now a Microsoft Technical Fellow</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 name="Shape 215"/>
          <p:cNvSpPr>
            <a:spLocks noGrp="1" noRot="1" noChangeAspect="1"/>
          </p:cNvSpPr>
          <p:nvPr>
            <p:ph type="sldImg"/>
          </p:nvPr>
        </p:nvSpPr>
        <p:spPr>
          <a:prstGeom prst="rect">
            <a:avLst/>
          </a:prstGeom>
        </p:spPr>
        <p:txBody>
          <a:bodyPr/>
          <a:lstStyle/>
          <a:p>
            <a:endParaRPr/>
          </a:p>
        </p:txBody>
      </p:sp>
      <p:sp>
        <p:nvSpPr>
          <p:cNvPr id="216" name="Shape 216"/>
          <p:cNvSpPr>
            <a:spLocks noGrp="1"/>
          </p:cNvSpPr>
          <p:nvPr>
            <p:ph type="body" sz="quarter" idx="1"/>
          </p:nvPr>
        </p:nvSpPr>
        <p:spPr>
          <a:prstGeom prst="rect">
            <a:avLst/>
          </a:prstGeom>
        </p:spPr>
        <p:txBody>
          <a:bodyPr/>
          <a:lstStyle/>
          <a:p>
            <a:r>
              <a:t>Module and cut-down version of PowerShell. Don’t use any of these</a:t>
            </a:r>
          </a:p>
          <a:p>
            <a:r>
              <a:t>Released with SSMS 2016, then sat idle</a:t>
            </a:r>
          </a:p>
          <a:p>
            <a:r>
              <a:t>Moved to gallery April 2017</a:t>
            </a:r>
          </a:p>
          <a:p>
            <a:r>
              <a:t>See Drew’s session for more detail </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 name="Shape 210"/>
          <p:cNvSpPr>
            <a:spLocks noGrp="1" noRot="1" noChangeAspect="1"/>
          </p:cNvSpPr>
          <p:nvPr>
            <p:ph type="sldImg"/>
          </p:nvPr>
        </p:nvSpPr>
        <p:spPr>
          <a:prstGeom prst="rect">
            <a:avLst/>
          </a:prstGeom>
        </p:spPr>
        <p:txBody>
          <a:bodyPr/>
          <a:lstStyle/>
          <a:p>
            <a:endParaRPr/>
          </a:p>
        </p:txBody>
      </p:sp>
      <p:sp>
        <p:nvSpPr>
          <p:cNvPr id="211" name="Shape 211"/>
          <p:cNvSpPr>
            <a:spLocks noGrp="1"/>
          </p:cNvSpPr>
          <p:nvPr>
            <p:ph type="body" sz="quarter" idx="1"/>
          </p:nvPr>
        </p:nvSpPr>
        <p:spPr>
          <a:prstGeom prst="rect">
            <a:avLst/>
          </a:prstGeom>
        </p:spPr>
        <p:txBody>
          <a:bodyPr/>
          <a:lstStyle/>
          <a:p>
            <a:r>
              <a:t>TODO: Show Find-DbaCommand “Connect”</a:t>
            </a: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amp; Subtitl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2" name="Title Text"/>
          <p:cNvSpPr txBox="1">
            <a:spLocks noGrp="1"/>
          </p:cNvSpPr>
          <p:nvPr>
            <p:ph type="title"/>
          </p:nvPr>
        </p:nvSpPr>
        <p:spPr>
          <a:xfrm>
            <a:off x="1422400" y="5245100"/>
            <a:ext cx="10541000" cy="2628900"/>
          </a:xfrm>
          <a:prstGeom prst="rect">
            <a:avLst/>
          </a:prstGeom>
        </p:spPr>
        <p:txBody>
          <a:bodyPr anchor="b"/>
          <a:lstStyle>
            <a:lvl1pPr>
              <a:defRPr cap="all">
                <a:solidFill>
                  <a:srgbClr val="DEDEDE"/>
                </a:solidFill>
                <a:latin typeface="+mj-lt"/>
                <a:ea typeface="+mj-ea"/>
                <a:cs typeface="+mj-cs"/>
                <a:sym typeface="Helvetica Neue Bold Condensed"/>
              </a:defRPr>
            </a:lvl1pPr>
          </a:lstStyle>
          <a:p>
            <a:r>
              <a:t>Title Text</a:t>
            </a:r>
          </a:p>
        </p:txBody>
      </p:sp>
      <p:sp>
        <p:nvSpPr>
          <p:cNvPr id="13" name="Body Level One…"/>
          <p:cNvSpPr txBox="1">
            <a:spLocks noGrp="1"/>
          </p:cNvSpPr>
          <p:nvPr>
            <p:ph type="body" sz="quarter" idx="1"/>
          </p:nvPr>
        </p:nvSpPr>
        <p:spPr>
          <a:xfrm>
            <a:off x="1422400" y="7861300"/>
            <a:ext cx="10541000" cy="1371600"/>
          </a:xfrm>
          <a:prstGeom prst="rect">
            <a:avLst/>
          </a:prstGeom>
        </p:spPr>
        <p:txBody>
          <a:bodyPr anchor="t"/>
          <a:lstStyle>
            <a:lvl1pPr marL="0" indent="0">
              <a:spcBef>
                <a:spcPts val="0"/>
              </a:spcBef>
              <a:buSzTx/>
              <a:buNone/>
              <a:defRPr cap="all">
                <a:solidFill>
                  <a:srgbClr val="558AAB"/>
                </a:solidFill>
                <a:latin typeface="+mj-lt"/>
                <a:ea typeface="+mj-ea"/>
                <a:cs typeface="+mj-cs"/>
                <a:sym typeface="Helvetica Neue Bold Condensed"/>
              </a:defRPr>
            </a:lvl1pPr>
            <a:lvl2pPr marL="0" indent="0">
              <a:spcBef>
                <a:spcPts val="0"/>
              </a:spcBef>
              <a:buSzTx/>
              <a:buNone/>
              <a:defRPr cap="all">
                <a:solidFill>
                  <a:srgbClr val="558AAB"/>
                </a:solidFill>
                <a:latin typeface="+mj-lt"/>
                <a:ea typeface="+mj-ea"/>
                <a:cs typeface="+mj-cs"/>
                <a:sym typeface="Helvetica Neue Bold Condensed"/>
              </a:defRPr>
            </a:lvl2pPr>
            <a:lvl3pPr marL="0" indent="0">
              <a:spcBef>
                <a:spcPts val="0"/>
              </a:spcBef>
              <a:buSzTx/>
              <a:buNone/>
              <a:defRPr cap="all">
                <a:solidFill>
                  <a:srgbClr val="558AAB"/>
                </a:solidFill>
                <a:latin typeface="+mj-lt"/>
                <a:ea typeface="+mj-ea"/>
                <a:cs typeface="+mj-cs"/>
                <a:sym typeface="Helvetica Neue Bold Condensed"/>
              </a:defRPr>
            </a:lvl3pPr>
            <a:lvl4pPr marL="0" indent="0">
              <a:spcBef>
                <a:spcPts val="0"/>
              </a:spcBef>
              <a:buSzTx/>
              <a:buNone/>
              <a:defRPr cap="all">
                <a:solidFill>
                  <a:srgbClr val="558AAB"/>
                </a:solidFill>
                <a:latin typeface="+mj-lt"/>
                <a:ea typeface="+mj-ea"/>
                <a:cs typeface="+mj-cs"/>
                <a:sym typeface="Helvetica Neue Bold Condensed"/>
              </a:defRPr>
            </a:lvl4pPr>
            <a:lvl5pPr marL="0" indent="0">
              <a:spcBef>
                <a:spcPts val="0"/>
              </a:spcBef>
              <a:buSzTx/>
              <a:buNone/>
              <a:defRPr cap="all">
                <a:solidFill>
                  <a:srgbClr val="558AAB"/>
                </a:solidFill>
                <a:latin typeface="+mj-lt"/>
                <a:ea typeface="+mj-ea"/>
                <a:cs typeface="+mj-cs"/>
                <a:sym typeface="Helvetica Neue Bold Condensed"/>
              </a:defRPr>
            </a:lvl5pPr>
          </a:lstStyle>
          <a:p>
            <a:r>
              <a:t>Body Level One</a:t>
            </a:r>
          </a:p>
          <a:p>
            <a:pPr lvl="1"/>
            <a:r>
              <a:t>Body Level Two</a:t>
            </a:r>
          </a:p>
          <a:p>
            <a:pPr lvl="2"/>
            <a:r>
              <a:t>Body Level Three</a:t>
            </a:r>
          </a:p>
          <a:p>
            <a:pPr lvl="3"/>
            <a:r>
              <a:t>Body Level Four</a:t>
            </a:r>
          </a:p>
          <a:p>
            <a:pPr lvl="4"/>
            <a:r>
              <a:t>Body Level Five</a:t>
            </a:r>
          </a:p>
        </p:txBody>
      </p:sp>
      <p:sp>
        <p:nvSpPr>
          <p:cNvPr id="14" name="Slide Number"/>
          <p:cNvSpPr txBox="1">
            <a:spLocks noGrp="1"/>
          </p:cNvSpPr>
          <p:nvPr>
            <p:ph type="sldNum" sz="quarter" idx="2"/>
          </p:nvPr>
        </p:nvSpPr>
        <p:spPr>
          <a:xfrm>
            <a:off x="6349999" y="9474200"/>
            <a:ext cx="312015" cy="299822"/>
          </a:xfrm>
          <a:prstGeom prst="rect">
            <a:avLst/>
          </a:prstGeom>
        </p:spPr>
        <p:txBody>
          <a:bodyPr anchor="t"/>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Photo - 1 Up">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29" name="Line"/>
          <p:cNvSpPr/>
          <p:nvPr/>
        </p:nvSpPr>
        <p:spPr>
          <a:xfrm>
            <a:off x="278468" y="8356600"/>
            <a:ext cx="12459504" cy="2"/>
          </a:xfrm>
          <a:prstGeom prst="line">
            <a:avLst/>
          </a:prstGeom>
          <a:ln w="25400">
            <a:solidFill>
              <a:srgbClr val="83827D"/>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a:p>
        </p:txBody>
      </p:sp>
      <p:sp>
        <p:nvSpPr>
          <p:cNvPr id="130" name="Rectangle"/>
          <p:cNvSpPr/>
          <p:nvPr/>
        </p:nvSpPr>
        <p:spPr>
          <a:xfrm>
            <a:off x="279400" y="279400"/>
            <a:ext cx="12446000" cy="9220200"/>
          </a:xfrm>
          <a:prstGeom prst="rect">
            <a:avLst/>
          </a:prstGeom>
          <a:ln w="25400">
            <a:solidFill>
              <a:srgbClr val="83827D"/>
            </a:solidFill>
            <a:miter lim="400000"/>
          </a:ln>
        </p:spPr>
        <p:txBody>
          <a:bodyPr lIns="50800" tIns="50800" rIns="50800" bIns="50800" anchor="ctr"/>
          <a:lstStyle/>
          <a:p>
            <a:endParaRPr/>
          </a:p>
        </p:txBody>
      </p:sp>
      <p:sp>
        <p:nvSpPr>
          <p:cNvPr id="131" name="Image"/>
          <p:cNvSpPr>
            <a:spLocks noGrp="1"/>
          </p:cNvSpPr>
          <p:nvPr>
            <p:ph type="pic" idx="13"/>
          </p:nvPr>
        </p:nvSpPr>
        <p:spPr>
          <a:xfrm>
            <a:off x="368899" y="368300"/>
            <a:ext cx="12268201" cy="7899400"/>
          </a:xfrm>
          <a:prstGeom prst="rect">
            <a:avLst/>
          </a:prstGeom>
        </p:spPr>
        <p:txBody>
          <a:bodyPr lIns="91439" tIns="45719" rIns="91439" bIns="45719" anchor="t">
            <a:noAutofit/>
          </a:bodyPr>
          <a:lstStyle/>
          <a:p>
            <a:endParaRPr/>
          </a:p>
        </p:txBody>
      </p:sp>
      <p:sp>
        <p:nvSpPr>
          <p:cNvPr id="132" name="Title Text"/>
          <p:cNvSpPr txBox="1">
            <a:spLocks noGrp="1"/>
          </p:cNvSpPr>
          <p:nvPr>
            <p:ph type="title"/>
          </p:nvPr>
        </p:nvSpPr>
        <p:spPr>
          <a:xfrm>
            <a:off x="368300" y="8369300"/>
            <a:ext cx="12268200" cy="660400"/>
          </a:xfrm>
          <a:prstGeom prst="rect">
            <a:avLst/>
          </a:prstGeom>
        </p:spPr>
        <p:txBody>
          <a:bodyPr anchor="b"/>
          <a:lstStyle>
            <a:lvl1pPr>
              <a:lnSpc>
                <a:spcPct val="150000"/>
              </a:lnSpc>
              <a:defRPr sz="4200" cap="all">
                <a:solidFill>
                  <a:srgbClr val="DEDEDE"/>
                </a:solidFill>
                <a:latin typeface="+mj-lt"/>
                <a:ea typeface="+mj-ea"/>
                <a:cs typeface="+mj-cs"/>
                <a:sym typeface="Helvetica Neue Bold Condensed"/>
              </a:defRPr>
            </a:lvl1pPr>
          </a:lstStyle>
          <a:p>
            <a:r>
              <a:t>Title Text</a:t>
            </a:r>
          </a:p>
        </p:txBody>
      </p:sp>
      <p:sp>
        <p:nvSpPr>
          <p:cNvPr id="133" name="Body Level One…"/>
          <p:cNvSpPr txBox="1">
            <a:spLocks noGrp="1"/>
          </p:cNvSpPr>
          <p:nvPr>
            <p:ph type="body" sz="quarter" idx="1"/>
          </p:nvPr>
        </p:nvSpPr>
        <p:spPr>
          <a:xfrm>
            <a:off x="368300" y="9017000"/>
            <a:ext cx="12268200" cy="431800"/>
          </a:xfrm>
          <a:prstGeom prst="rect">
            <a:avLst/>
          </a:prstGeom>
        </p:spPr>
        <p:txBody>
          <a:bodyPr anchor="t"/>
          <a:lstStyle>
            <a:lvl1pPr marL="0" indent="0">
              <a:spcBef>
                <a:spcPts val="0"/>
              </a:spcBef>
              <a:buSzTx/>
              <a:buNone/>
              <a:defRPr sz="2400" cap="all">
                <a:solidFill>
                  <a:srgbClr val="558AAB"/>
                </a:solidFill>
                <a:latin typeface="+mj-lt"/>
                <a:ea typeface="+mj-ea"/>
                <a:cs typeface="+mj-cs"/>
                <a:sym typeface="Helvetica Neue Bold Condensed"/>
              </a:defRPr>
            </a:lvl1pPr>
            <a:lvl2pPr marL="0" indent="0">
              <a:spcBef>
                <a:spcPts val="0"/>
              </a:spcBef>
              <a:buSzTx/>
              <a:buNone/>
              <a:defRPr sz="2400" cap="all">
                <a:solidFill>
                  <a:srgbClr val="558AAB"/>
                </a:solidFill>
                <a:latin typeface="+mj-lt"/>
                <a:ea typeface="+mj-ea"/>
                <a:cs typeface="+mj-cs"/>
                <a:sym typeface="Helvetica Neue Bold Condensed"/>
              </a:defRPr>
            </a:lvl2pPr>
            <a:lvl3pPr marL="0" indent="0">
              <a:spcBef>
                <a:spcPts val="0"/>
              </a:spcBef>
              <a:buSzTx/>
              <a:buNone/>
              <a:defRPr sz="2400" cap="all">
                <a:solidFill>
                  <a:srgbClr val="558AAB"/>
                </a:solidFill>
                <a:latin typeface="+mj-lt"/>
                <a:ea typeface="+mj-ea"/>
                <a:cs typeface="+mj-cs"/>
                <a:sym typeface="Helvetica Neue Bold Condensed"/>
              </a:defRPr>
            </a:lvl3pPr>
            <a:lvl4pPr marL="0" indent="0">
              <a:spcBef>
                <a:spcPts val="0"/>
              </a:spcBef>
              <a:buSzTx/>
              <a:buNone/>
              <a:defRPr sz="2400" cap="all">
                <a:solidFill>
                  <a:srgbClr val="558AAB"/>
                </a:solidFill>
                <a:latin typeface="+mj-lt"/>
                <a:ea typeface="+mj-ea"/>
                <a:cs typeface="+mj-cs"/>
                <a:sym typeface="Helvetica Neue Bold Condensed"/>
              </a:defRPr>
            </a:lvl4pPr>
            <a:lvl5pPr marL="0" indent="0">
              <a:spcBef>
                <a:spcPts val="0"/>
              </a:spcBef>
              <a:buSzTx/>
              <a:buNone/>
              <a:defRPr sz="2400" cap="all">
                <a:solidFill>
                  <a:srgbClr val="558AAB"/>
                </a:solidFill>
                <a:latin typeface="+mj-lt"/>
                <a:ea typeface="+mj-ea"/>
                <a:cs typeface="+mj-cs"/>
                <a:sym typeface="Helvetica Neue Bold Condensed"/>
              </a:defRPr>
            </a:lvl5pPr>
          </a:lstStyle>
          <a:p>
            <a:r>
              <a:t>Body Level One</a:t>
            </a:r>
          </a:p>
          <a:p>
            <a:pPr lvl="1"/>
            <a:r>
              <a:t>Body Level Two</a:t>
            </a:r>
          </a:p>
          <a:p>
            <a:pPr lvl="2"/>
            <a:r>
              <a:t>Body Level Three</a:t>
            </a:r>
          </a:p>
          <a:p>
            <a:pPr lvl="3"/>
            <a:r>
              <a:t>Body Level Four</a:t>
            </a:r>
          </a:p>
          <a:p>
            <a:pPr lvl="4"/>
            <a:r>
              <a:t>Body Level Five</a:t>
            </a:r>
          </a:p>
        </p:txBody>
      </p:sp>
      <p:sp>
        <p:nvSpPr>
          <p:cNvPr id="13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141" name="“Type a quote here.”"/>
          <p:cNvSpPr txBox="1">
            <a:spLocks noGrp="1"/>
          </p:cNvSpPr>
          <p:nvPr>
            <p:ph type="body" sz="quarter" idx="13"/>
          </p:nvPr>
        </p:nvSpPr>
        <p:spPr>
          <a:xfrm>
            <a:off x="1270000" y="4292600"/>
            <a:ext cx="10464800" cy="635000"/>
          </a:xfrm>
          <a:prstGeom prst="rect">
            <a:avLst/>
          </a:prstGeom>
        </p:spPr>
        <p:txBody>
          <a:bodyPr>
            <a:spAutoFit/>
          </a:bodyPr>
          <a:lstStyle>
            <a:lvl1pPr marL="0" indent="0" algn="ctr">
              <a:spcBef>
                <a:spcPts val="2400"/>
              </a:spcBef>
              <a:buSzTx/>
              <a:buNone/>
            </a:lvl1pPr>
          </a:lstStyle>
          <a:p>
            <a:r>
              <a:t>“Type a quote here.”</a:t>
            </a:r>
          </a:p>
        </p:txBody>
      </p:sp>
      <p:sp>
        <p:nvSpPr>
          <p:cNvPr id="142" name="–Johnny Appleseed"/>
          <p:cNvSpPr txBox="1">
            <a:spLocks noGrp="1"/>
          </p:cNvSpPr>
          <p:nvPr>
            <p:ph type="body" sz="quarter" idx="14"/>
          </p:nvPr>
        </p:nvSpPr>
        <p:spPr>
          <a:xfrm>
            <a:off x="1270000" y="6362700"/>
            <a:ext cx="10464800" cy="523444"/>
          </a:xfrm>
          <a:prstGeom prst="rect">
            <a:avLst/>
          </a:prstGeom>
        </p:spPr>
        <p:txBody>
          <a:bodyPr anchor="t">
            <a:spAutoFit/>
          </a:bodyPr>
          <a:lstStyle>
            <a:lvl1pPr marL="0" indent="0" algn="ctr">
              <a:spcBef>
                <a:spcPts val="2400"/>
              </a:spcBef>
              <a:buSzTx/>
              <a:buNone/>
              <a:defRPr sz="2800" i="1"/>
            </a:lvl1pPr>
          </a:lstStyle>
          <a:p>
            <a:r>
              <a:t>–Johnny Appleseed</a:t>
            </a:r>
          </a:p>
        </p:txBody>
      </p:sp>
      <p:sp>
        <p:nvSpPr>
          <p:cNvPr id="14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50" name="Image"/>
          <p:cNvSpPr>
            <a:spLocks noGrp="1"/>
          </p:cNvSpPr>
          <p:nvPr>
            <p:ph type="pic" idx="13"/>
          </p:nvPr>
        </p:nvSpPr>
        <p:spPr>
          <a:xfrm>
            <a:off x="0" y="0"/>
            <a:ext cx="13004800" cy="9753600"/>
          </a:xfrm>
          <a:prstGeom prst="rect">
            <a:avLst/>
          </a:prstGeom>
        </p:spPr>
        <p:txBody>
          <a:bodyPr lIns="91439" tIns="45719" rIns="91439" bIns="45719" anchor="t">
            <a:noAutofit/>
          </a:bodyPr>
          <a:lstStyle/>
          <a:p>
            <a:endParaRPr/>
          </a:p>
        </p:txBody>
      </p:sp>
      <p:sp>
        <p:nvSpPr>
          <p:cNvPr id="15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5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x">
  <p:cSld name="Title &amp; Bullets">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65" name="Rectangle"/>
          <p:cNvSpPr/>
          <p:nvPr/>
        </p:nvSpPr>
        <p:spPr>
          <a:xfrm>
            <a:off x="277706" y="1429173"/>
            <a:ext cx="12449388" cy="6915575"/>
          </a:xfrm>
          <a:prstGeom prst="rect">
            <a:avLst/>
          </a:prstGeom>
          <a:ln w="12700">
            <a:solidFill>
              <a:srgbClr val="83827D"/>
            </a:solidFill>
            <a:miter lim="400000"/>
          </a:ln>
        </p:spPr>
        <p:txBody>
          <a:bodyPr lIns="27093" tIns="27093" rIns="27093" bIns="27093" anchor="ctr"/>
          <a:lstStyle/>
          <a:p>
            <a:pPr defTabSz="587022">
              <a:defRPr sz="3400"/>
            </a:pPr>
            <a:endParaRPr/>
          </a:p>
        </p:txBody>
      </p:sp>
      <p:sp>
        <p:nvSpPr>
          <p:cNvPr id="166" name="Title Text"/>
          <p:cNvSpPr txBox="1">
            <a:spLocks noGrp="1"/>
          </p:cNvSpPr>
          <p:nvPr>
            <p:ph type="title"/>
          </p:nvPr>
        </p:nvSpPr>
        <p:spPr>
          <a:xfrm>
            <a:off x="1029546" y="1408853"/>
            <a:ext cx="10938935" cy="1828801"/>
          </a:xfrm>
          <a:prstGeom prst="rect">
            <a:avLst/>
          </a:prstGeom>
        </p:spPr>
        <p:txBody>
          <a:bodyPr lIns="27093" tIns="27093" rIns="27093" bIns="27093"/>
          <a:lstStyle>
            <a:lvl1pPr defTabSz="587022">
              <a:defRPr sz="7000">
                <a:solidFill>
                  <a:srgbClr val="558AAB"/>
                </a:solidFill>
              </a:defRPr>
            </a:lvl1pPr>
          </a:lstStyle>
          <a:p>
            <a:r>
              <a:t>Title Text</a:t>
            </a:r>
          </a:p>
        </p:txBody>
      </p:sp>
      <p:sp>
        <p:nvSpPr>
          <p:cNvPr id="167" name="Body Level One…"/>
          <p:cNvSpPr txBox="1">
            <a:spLocks noGrp="1"/>
          </p:cNvSpPr>
          <p:nvPr>
            <p:ph type="body" sz="half" idx="1"/>
          </p:nvPr>
        </p:nvSpPr>
        <p:spPr>
          <a:xfrm>
            <a:off x="1029546" y="3318933"/>
            <a:ext cx="10938935" cy="4301067"/>
          </a:xfrm>
          <a:prstGeom prst="rect">
            <a:avLst/>
          </a:prstGeom>
        </p:spPr>
        <p:txBody>
          <a:bodyPr lIns="27093" tIns="27093" rIns="27093" bIns="27093"/>
          <a:lstStyle>
            <a:lvl1pPr marL="310356" indent="-310356" defTabSz="587022">
              <a:buBlip>
                <a:blip r:embed="rId3"/>
              </a:buBlip>
              <a:defRPr sz="3400"/>
            </a:lvl1pPr>
            <a:lvl2pPr marL="981455" indent="-397255" defTabSz="587022">
              <a:buBlip>
                <a:blip r:embed="rId3"/>
              </a:buBlip>
              <a:defRPr sz="3400"/>
            </a:lvl2pPr>
            <a:lvl3pPr marL="1565655" indent="-397255" defTabSz="587022">
              <a:buBlip>
                <a:blip r:embed="rId3"/>
              </a:buBlip>
              <a:defRPr sz="3400"/>
            </a:lvl3pPr>
            <a:lvl4pPr marL="2149855" indent="-397255" defTabSz="587022">
              <a:buBlip>
                <a:blip r:embed="rId3"/>
              </a:buBlip>
              <a:defRPr sz="3400"/>
            </a:lvl4pPr>
            <a:lvl5pPr marL="2734055" indent="-397255" defTabSz="587022">
              <a:buBlip>
                <a:blip r:embed="rId3"/>
              </a:buBlip>
              <a:defRPr sz="3400"/>
            </a:lvl5pPr>
          </a:lstStyle>
          <a:p>
            <a:r>
              <a:t>Body Level One</a:t>
            </a:r>
          </a:p>
          <a:p>
            <a:pPr lvl="1"/>
            <a:r>
              <a:t>Body Level Two</a:t>
            </a:r>
          </a:p>
          <a:p>
            <a:pPr lvl="2"/>
            <a:r>
              <a:t>Body Level Three</a:t>
            </a:r>
          </a:p>
          <a:p>
            <a:pPr lvl="3"/>
            <a:r>
              <a:t>Body Level Four</a:t>
            </a:r>
          </a:p>
          <a:p>
            <a:pPr lvl="4"/>
            <a:r>
              <a:t>Body Level Five</a:t>
            </a:r>
          </a:p>
        </p:txBody>
      </p:sp>
      <p:sp>
        <p:nvSpPr>
          <p:cNvPr id="168" name="Slide Number"/>
          <p:cNvSpPr txBox="1">
            <a:spLocks noGrp="1"/>
          </p:cNvSpPr>
          <p:nvPr>
            <p:ph type="sldNum" sz="quarter" idx="2"/>
          </p:nvPr>
        </p:nvSpPr>
        <p:spPr>
          <a:xfrm>
            <a:off x="6390572" y="8325713"/>
            <a:ext cx="236356" cy="227720"/>
          </a:xfrm>
          <a:prstGeom prst="rect">
            <a:avLst/>
          </a:prstGeom>
        </p:spPr>
        <p:txBody>
          <a:bodyPr lIns="27093" tIns="27093" rIns="27093" bIns="27093"/>
          <a:lstStyle>
            <a:lvl1pPr defTabSz="587022">
              <a:defRPr sz="1200"/>
            </a:lvl1p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Photo - Horizontal 4 Up">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0" name="Line"/>
          <p:cNvSpPr/>
          <p:nvPr/>
        </p:nvSpPr>
        <p:spPr>
          <a:xfrm>
            <a:off x="278468" y="8915400"/>
            <a:ext cx="12446932" cy="2"/>
          </a:xfrm>
          <a:prstGeom prst="line">
            <a:avLst/>
          </a:prstGeom>
          <a:ln w="25400">
            <a:solidFill>
              <a:srgbClr val="83827D"/>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a:p>
        </p:txBody>
      </p:sp>
      <p:sp>
        <p:nvSpPr>
          <p:cNvPr id="41" name="Line"/>
          <p:cNvSpPr/>
          <p:nvPr/>
        </p:nvSpPr>
        <p:spPr>
          <a:xfrm>
            <a:off x="5256995" y="8902700"/>
            <a:ext cx="1" cy="592215"/>
          </a:xfrm>
          <a:prstGeom prst="line">
            <a:avLst/>
          </a:prstGeom>
          <a:ln w="25400">
            <a:solidFill>
              <a:srgbClr val="83827D"/>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a:p>
        </p:txBody>
      </p:sp>
      <p:sp>
        <p:nvSpPr>
          <p:cNvPr id="42" name="Line"/>
          <p:cNvSpPr/>
          <p:nvPr/>
        </p:nvSpPr>
        <p:spPr>
          <a:xfrm>
            <a:off x="278468" y="7188200"/>
            <a:ext cx="12446932" cy="2"/>
          </a:xfrm>
          <a:prstGeom prst="line">
            <a:avLst/>
          </a:prstGeom>
          <a:ln w="25400">
            <a:solidFill>
              <a:srgbClr val="83827D"/>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a:p>
        </p:txBody>
      </p:sp>
      <p:sp>
        <p:nvSpPr>
          <p:cNvPr id="43" name="Rectangle"/>
          <p:cNvSpPr/>
          <p:nvPr/>
        </p:nvSpPr>
        <p:spPr>
          <a:xfrm>
            <a:off x="279400" y="279400"/>
            <a:ext cx="12446000" cy="9220200"/>
          </a:xfrm>
          <a:prstGeom prst="rect">
            <a:avLst/>
          </a:prstGeom>
          <a:ln w="25400">
            <a:solidFill>
              <a:srgbClr val="83827D"/>
            </a:solidFill>
            <a:miter lim="400000"/>
          </a:ln>
        </p:spPr>
        <p:txBody>
          <a:bodyPr lIns="50800" tIns="50800" rIns="50800" bIns="50800" anchor="ctr"/>
          <a:lstStyle/>
          <a:p>
            <a:endParaRPr/>
          </a:p>
        </p:txBody>
      </p:sp>
      <p:sp>
        <p:nvSpPr>
          <p:cNvPr id="44" name="NAME"/>
          <p:cNvSpPr txBox="1">
            <a:spLocks noGrp="1"/>
          </p:cNvSpPr>
          <p:nvPr>
            <p:ph type="body" sz="quarter" idx="13"/>
          </p:nvPr>
        </p:nvSpPr>
        <p:spPr>
          <a:xfrm>
            <a:off x="6359707" y="8877300"/>
            <a:ext cx="1189179" cy="647700"/>
          </a:xfrm>
          <a:prstGeom prst="rect">
            <a:avLst/>
          </a:prstGeom>
        </p:spPr>
        <p:txBody>
          <a:bodyPr wrap="none">
            <a:spAutoFit/>
          </a:bodyPr>
          <a:lstStyle>
            <a:lvl1pPr marL="0" indent="0">
              <a:spcBef>
                <a:spcPts val="0"/>
              </a:spcBef>
              <a:buSzTx/>
              <a:buNone/>
              <a:defRPr cap="all">
                <a:solidFill>
                  <a:srgbClr val="558AAB"/>
                </a:solidFill>
                <a:latin typeface="+mj-lt"/>
                <a:ea typeface="+mj-ea"/>
                <a:cs typeface="+mj-cs"/>
                <a:sym typeface="Helvetica Neue Bold Condensed"/>
              </a:defRPr>
            </a:lvl1pPr>
          </a:lstStyle>
          <a:p>
            <a:r>
              <a:t>NAME</a:t>
            </a:r>
          </a:p>
        </p:txBody>
      </p:sp>
      <p:sp>
        <p:nvSpPr>
          <p:cNvPr id="45" name="PROJECT"/>
          <p:cNvSpPr txBox="1">
            <a:spLocks noGrp="1"/>
          </p:cNvSpPr>
          <p:nvPr>
            <p:ph type="body" sz="quarter" idx="14"/>
          </p:nvPr>
        </p:nvSpPr>
        <p:spPr>
          <a:xfrm>
            <a:off x="339854" y="7197750"/>
            <a:ext cx="935432" cy="374600"/>
          </a:xfrm>
          <a:prstGeom prst="rect">
            <a:avLst/>
          </a:prstGeom>
        </p:spPr>
        <p:txBody>
          <a:bodyPr wrap="none">
            <a:spAutoFit/>
          </a:bodyPr>
          <a:lstStyle>
            <a:lvl1pPr marL="0" indent="0" algn="ctr">
              <a:spcBef>
                <a:spcPts val="0"/>
              </a:spcBef>
              <a:buSzTx/>
              <a:buNone/>
              <a:defRPr sz="1800" cap="all">
                <a:latin typeface="+mj-lt"/>
                <a:ea typeface="+mj-ea"/>
                <a:cs typeface="+mj-cs"/>
                <a:sym typeface="Helvetica Neue Bold Condensed"/>
              </a:defRPr>
            </a:lvl1pPr>
          </a:lstStyle>
          <a:p>
            <a:r>
              <a:t>PROJECT</a:t>
            </a:r>
          </a:p>
        </p:txBody>
      </p:sp>
      <p:sp>
        <p:nvSpPr>
          <p:cNvPr id="46" name="DATE"/>
          <p:cNvSpPr txBox="1">
            <a:spLocks noGrp="1"/>
          </p:cNvSpPr>
          <p:nvPr>
            <p:ph type="body" sz="quarter" idx="15"/>
          </p:nvPr>
        </p:nvSpPr>
        <p:spPr>
          <a:xfrm>
            <a:off x="339905" y="8912250"/>
            <a:ext cx="579730" cy="374600"/>
          </a:xfrm>
          <a:prstGeom prst="rect">
            <a:avLst/>
          </a:prstGeom>
        </p:spPr>
        <p:txBody>
          <a:bodyPr wrap="none">
            <a:spAutoFit/>
          </a:bodyPr>
          <a:lstStyle>
            <a:lvl1pPr marL="0" indent="0" algn="ctr">
              <a:spcBef>
                <a:spcPts val="0"/>
              </a:spcBef>
              <a:buSzTx/>
              <a:buNone/>
              <a:defRPr sz="1800" cap="all">
                <a:latin typeface="+mj-lt"/>
                <a:ea typeface="+mj-ea"/>
                <a:cs typeface="+mj-cs"/>
                <a:sym typeface="Helvetica Neue Bold Condensed"/>
              </a:defRPr>
            </a:lvl1pPr>
          </a:lstStyle>
          <a:p>
            <a:r>
              <a:t>DATE</a:t>
            </a:r>
          </a:p>
        </p:txBody>
      </p:sp>
      <p:sp>
        <p:nvSpPr>
          <p:cNvPr id="47" name="Client"/>
          <p:cNvSpPr txBox="1">
            <a:spLocks noGrp="1"/>
          </p:cNvSpPr>
          <p:nvPr>
            <p:ph type="body" sz="quarter" idx="16"/>
          </p:nvPr>
        </p:nvSpPr>
        <p:spPr>
          <a:xfrm>
            <a:off x="5318302" y="8912250"/>
            <a:ext cx="752781" cy="374600"/>
          </a:xfrm>
          <a:prstGeom prst="rect">
            <a:avLst/>
          </a:prstGeom>
        </p:spPr>
        <p:txBody>
          <a:bodyPr wrap="none">
            <a:spAutoFit/>
          </a:bodyPr>
          <a:lstStyle>
            <a:lvl1pPr marL="0" indent="0" algn="ctr">
              <a:spcBef>
                <a:spcPts val="0"/>
              </a:spcBef>
              <a:buSzTx/>
              <a:buNone/>
              <a:defRPr sz="1800" cap="all">
                <a:latin typeface="+mj-lt"/>
                <a:ea typeface="+mj-ea"/>
                <a:cs typeface="+mj-cs"/>
                <a:sym typeface="Helvetica Neue Bold Condensed"/>
              </a:defRPr>
            </a:lvl1pPr>
          </a:lstStyle>
          <a:p>
            <a:r>
              <a:t>Client</a:t>
            </a:r>
          </a:p>
        </p:txBody>
      </p:sp>
      <p:sp>
        <p:nvSpPr>
          <p:cNvPr id="48" name="DATE"/>
          <p:cNvSpPr txBox="1">
            <a:spLocks noGrp="1"/>
          </p:cNvSpPr>
          <p:nvPr>
            <p:ph type="body" sz="quarter" idx="17"/>
          </p:nvPr>
        </p:nvSpPr>
        <p:spPr>
          <a:xfrm>
            <a:off x="1419408" y="8877300"/>
            <a:ext cx="1045160" cy="647700"/>
          </a:xfrm>
          <a:prstGeom prst="rect">
            <a:avLst/>
          </a:prstGeom>
        </p:spPr>
        <p:txBody>
          <a:bodyPr wrap="none">
            <a:spAutoFit/>
          </a:bodyPr>
          <a:lstStyle>
            <a:lvl1pPr marL="0" indent="0">
              <a:spcBef>
                <a:spcPts val="0"/>
              </a:spcBef>
              <a:buSzTx/>
              <a:buNone/>
              <a:defRPr cap="all">
                <a:solidFill>
                  <a:srgbClr val="558AAB"/>
                </a:solidFill>
                <a:latin typeface="+mj-lt"/>
                <a:ea typeface="+mj-ea"/>
                <a:cs typeface="+mj-cs"/>
                <a:sym typeface="Helvetica Neue Bold Condensed"/>
              </a:defRPr>
            </a:lvl1pPr>
          </a:lstStyle>
          <a:p>
            <a:r>
              <a:t>DATE</a:t>
            </a:r>
          </a:p>
        </p:txBody>
      </p:sp>
      <p:sp>
        <p:nvSpPr>
          <p:cNvPr id="49" name="Image"/>
          <p:cNvSpPr>
            <a:spLocks noGrp="1"/>
          </p:cNvSpPr>
          <p:nvPr>
            <p:ph type="pic" sz="half" idx="18"/>
          </p:nvPr>
        </p:nvSpPr>
        <p:spPr>
          <a:xfrm>
            <a:off x="368300" y="368300"/>
            <a:ext cx="4851400" cy="6731000"/>
          </a:xfrm>
          <a:prstGeom prst="rect">
            <a:avLst/>
          </a:prstGeom>
        </p:spPr>
        <p:txBody>
          <a:bodyPr lIns="91439" tIns="45719" rIns="91439" bIns="45719" anchor="t">
            <a:noAutofit/>
          </a:bodyPr>
          <a:lstStyle/>
          <a:p>
            <a:endParaRPr/>
          </a:p>
        </p:txBody>
      </p:sp>
      <p:sp>
        <p:nvSpPr>
          <p:cNvPr id="50" name="Image"/>
          <p:cNvSpPr>
            <a:spLocks noGrp="1"/>
          </p:cNvSpPr>
          <p:nvPr>
            <p:ph type="pic" sz="quarter" idx="19"/>
          </p:nvPr>
        </p:nvSpPr>
        <p:spPr>
          <a:xfrm>
            <a:off x="5295900" y="368300"/>
            <a:ext cx="2413000" cy="3327400"/>
          </a:xfrm>
          <a:prstGeom prst="rect">
            <a:avLst/>
          </a:prstGeom>
        </p:spPr>
        <p:txBody>
          <a:bodyPr lIns="91439" tIns="45719" rIns="91439" bIns="45719" anchor="t">
            <a:noAutofit/>
          </a:bodyPr>
          <a:lstStyle/>
          <a:p>
            <a:endParaRPr/>
          </a:p>
        </p:txBody>
      </p:sp>
      <p:sp>
        <p:nvSpPr>
          <p:cNvPr id="51" name="Image"/>
          <p:cNvSpPr>
            <a:spLocks noGrp="1"/>
          </p:cNvSpPr>
          <p:nvPr>
            <p:ph type="pic" sz="quarter" idx="20"/>
          </p:nvPr>
        </p:nvSpPr>
        <p:spPr>
          <a:xfrm>
            <a:off x="5295900" y="3771900"/>
            <a:ext cx="2413000" cy="3327400"/>
          </a:xfrm>
          <a:prstGeom prst="rect">
            <a:avLst/>
          </a:prstGeom>
        </p:spPr>
        <p:txBody>
          <a:bodyPr lIns="91439" tIns="45719" rIns="91439" bIns="45719" anchor="t">
            <a:noAutofit/>
          </a:bodyPr>
          <a:lstStyle/>
          <a:p>
            <a:endParaRPr/>
          </a:p>
        </p:txBody>
      </p:sp>
      <p:sp>
        <p:nvSpPr>
          <p:cNvPr id="52" name="Image"/>
          <p:cNvSpPr>
            <a:spLocks noGrp="1"/>
          </p:cNvSpPr>
          <p:nvPr>
            <p:ph type="pic" sz="half" idx="21"/>
          </p:nvPr>
        </p:nvSpPr>
        <p:spPr>
          <a:xfrm>
            <a:off x="7785100" y="368300"/>
            <a:ext cx="4851400" cy="6731000"/>
          </a:xfrm>
          <a:prstGeom prst="rect">
            <a:avLst/>
          </a:prstGeom>
        </p:spPr>
        <p:txBody>
          <a:bodyPr lIns="91439" tIns="45719" rIns="91439" bIns="45719" anchor="t">
            <a:noAutofit/>
          </a:bodyPr>
          <a:lstStyle/>
          <a:p>
            <a:endParaRPr/>
          </a:p>
        </p:txBody>
      </p:sp>
      <p:sp>
        <p:nvSpPr>
          <p:cNvPr id="53" name="Title Text"/>
          <p:cNvSpPr txBox="1">
            <a:spLocks noGrp="1"/>
          </p:cNvSpPr>
          <p:nvPr>
            <p:ph type="title"/>
          </p:nvPr>
        </p:nvSpPr>
        <p:spPr>
          <a:xfrm>
            <a:off x="1422400" y="7099300"/>
            <a:ext cx="10845800" cy="1028700"/>
          </a:xfrm>
          <a:prstGeom prst="rect">
            <a:avLst/>
          </a:prstGeom>
        </p:spPr>
        <p:txBody>
          <a:bodyPr anchor="b"/>
          <a:lstStyle>
            <a:lvl1pPr>
              <a:defRPr cap="all">
                <a:solidFill>
                  <a:srgbClr val="DEDEDE"/>
                </a:solidFill>
                <a:latin typeface="+mj-lt"/>
                <a:ea typeface="+mj-ea"/>
                <a:cs typeface="+mj-cs"/>
                <a:sym typeface="Helvetica Neue Bold Condensed"/>
              </a:defRPr>
            </a:lvl1pPr>
          </a:lstStyle>
          <a:p>
            <a:r>
              <a:t>Title Text</a:t>
            </a:r>
          </a:p>
        </p:txBody>
      </p:sp>
      <p:sp>
        <p:nvSpPr>
          <p:cNvPr id="54" name="Body Level One…"/>
          <p:cNvSpPr txBox="1">
            <a:spLocks noGrp="1"/>
          </p:cNvSpPr>
          <p:nvPr>
            <p:ph type="body" sz="quarter" idx="1"/>
          </p:nvPr>
        </p:nvSpPr>
        <p:spPr>
          <a:xfrm>
            <a:off x="1422400" y="8115300"/>
            <a:ext cx="10845800" cy="749300"/>
          </a:xfrm>
          <a:prstGeom prst="rect">
            <a:avLst/>
          </a:prstGeom>
        </p:spPr>
        <p:txBody>
          <a:bodyPr anchor="t"/>
          <a:lstStyle>
            <a:lvl1pPr marL="0" indent="0">
              <a:lnSpc>
                <a:spcPct val="150000"/>
              </a:lnSpc>
              <a:spcBef>
                <a:spcPts val="0"/>
              </a:spcBef>
              <a:buSzTx/>
              <a:buNone/>
              <a:defRPr sz="4200" cap="all">
                <a:solidFill>
                  <a:srgbClr val="DEDEDE"/>
                </a:solidFill>
                <a:latin typeface="+mj-lt"/>
                <a:ea typeface="+mj-ea"/>
                <a:cs typeface="+mj-cs"/>
                <a:sym typeface="Helvetica Neue Bold Condensed"/>
              </a:defRPr>
            </a:lvl1pPr>
            <a:lvl2pPr marL="0" indent="0">
              <a:spcBef>
                <a:spcPts val="0"/>
              </a:spcBef>
              <a:buSzTx/>
              <a:buNone/>
              <a:defRPr sz="4500" cap="all">
                <a:solidFill>
                  <a:srgbClr val="DDDDDE"/>
                </a:solidFill>
                <a:latin typeface="+mj-lt"/>
                <a:ea typeface="+mj-ea"/>
                <a:cs typeface="+mj-cs"/>
                <a:sym typeface="Helvetica Neue Bold Condensed"/>
              </a:defRPr>
            </a:lvl2pPr>
            <a:lvl3pPr marL="0" indent="0">
              <a:spcBef>
                <a:spcPts val="0"/>
              </a:spcBef>
              <a:buSzTx/>
              <a:buNone/>
              <a:defRPr sz="4500" cap="all">
                <a:solidFill>
                  <a:srgbClr val="DDDDDE"/>
                </a:solidFill>
                <a:latin typeface="+mj-lt"/>
                <a:ea typeface="+mj-ea"/>
                <a:cs typeface="+mj-cs"/>
                <a:sym typeface="Helvetica Neue Bold Condensed"/>
              </a:defRPr>
            </a:lvl3pPr>
            <a:lvl4pPr marL="0" indent="0">
              <a:spcBef>
                <a:spcPts val="0"/>
              </a:spcBef>
              <a:buSzTx/>
              <a:buNone/>
              <a:defRPr sz="4500" cap="all">
                <a:solidFill>
                  <a:srgbClr val="DDDDDE"/>
                </a:solidFill>
                <a:latin typeface="+mj-lt"/>
                <a:ea typeface="+mj-ea"/>
                <a:cs typeface="+mj-cs"/>
                <a:sym typeface="Helvetica Neue Bold Condensed"/>
              </a:defRPr>
            </a:lvl4pPr>
            <a:lvl5pPr marL="0" indent="0">
              <a:spcBef>
                <a:spcPts val="0"/>
              </a:spcBef>
              <a:buSzTx/>
              <a:buNone/>
              <a:defRPr sz="4500" cap="all">
                <a:solidFill>
                  <a:srgbClr val="DDDDDE"/>
                </a:solidFill>
                <a:latin typeface="+mj-lt"/>
                <a:ea typeface="+mj-ea"/>
                <a:cs typeface="+mj-cs"/>
                <a:sym typeface="Helvetica Neue Bold Condensed"/>
              </a:defRPr>
            </a:lvl5pPr>
          </a:lstStyle>
          <a:p>
            <a:r>
              <a:t>Body Level One</a:t>
            </a:r>
          </a:p>
          <a:p>
            <a:pPr lvl="1"/>
            <a:r>
              <a:t>Body Level Two</a:t>
            </a:r>
          </a:p>
          <a:p>
            <a:pPr lvl="2"/>
            <a:r>
              <a:t>Body Level Three</a:t>
            </a:r>
          </a:p>
          <a:p>
            <a:pPr lvl="3"/>
            <a:r>
              <a:t>Body Level Four</a:t>
            </a:r>
          </a:p>
          <a:p>
            <a:pPr lvl="4"/>
            <a:r>
              <a:t>Body Level Five</a:t>
            </a:r>
          </a:p>
        </p:txBody>
      </p:sp>
      <p:sp>
        <p:nvSpPr>
          <p:cNvPr id="5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 Center">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62" name="Title Text"/>
          <p:cNvSpPr txBox="1">
            <a:spLocks noGrp="1"/>
          </p:cNvSpPr>
          <p:nvPr>
            <p:ph type="title"/>
          </p:nvPr>
        </p:nvSpPr>
        <p:spPr>
          <a:xfrm>
            <a:off x="1231900" y="3568700"/>
            <a:ext cx="10541000" cy="2628900"/>
          </a:xfrm>
          <a:prstGeom prst="rect">
            <a:avLst/>
          </a:prstGeom>
        </p:spPr>
        <p:txBody>
          <a:bodyPr/>
          <a:lstStyle>
            <a:lvl1pPr>
              <a:defRPr cap="all">
                <a:solidFill>
                  <a:srgbClr val="DEDEDE"/>
                </a:solidFill>
                <a:latin typeface="+mj-lt"/>
                <a:ea typeface="+mj-ea"/>
                <a:cs typeface="+mj-cs"/>
                <a:sym typeface="Helvetica Neue Bold Condensed"/>
              </a:defRPr>
            </a:lvl1pPr>
          </a:lstStyle>
          <a:p>
            <a:r>
              <a:t>Title Text</a:t>
            </a:r>
          </a:p>
        </p:txBody>
      </p:sp>
      <p:sp>
        <p:nvSpPr>
          <p:cNvPr id="63" name="Slide Number"/>
          <p:cNvSpPr txBox="1">
            <a:spLocks noGrp="1"/>
          </p:cNvSpPr>
          <p:nvPr>
            <p:ph type="sldNum" sz="quarter" idx="2"/>
          </p:nvPr>
        </p:nvSpPr>
        <p:spPr>
          <a:xfrm>
            <a:off x="6349999" y="9474200"/>
            <a:ext cx="312015" cy="299822"/>
          </a:xfrm>
          <a:prstGeom prst="rect">
            <a:avLst/>
          </a:prstGeom>
        </p:spPr>
        <p:txBody>
          <a:bodyPr anchor="t"/>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Photo - Vertical">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70" name="Image"/>
          <p:cNvSpPr>
            <a:spLocks noGrp="1"/>
          </p:cNvSpPr>
          <p:nvPr>
            <p:ph type="pic" sz="half" idx="13"/>
          </p:nvPr>
        </p:nvSpPr>
        <p:spPr>
          <a:xfrm>
            <a:off x="6921500" y="1354541"/>
            <a:ext cx="5156200" cy="7035801"/>
          </a:xfrm>
          <a:prstGeom prst="rect">
            <a:avLst/>
          </a:prstGeom>
          <a:ln w="9525">
            <a:round/>
          </a:ln>
        </p:spPr>
        <p:txBody>
          <a:bodyPr lIns="91439" tIns="45719" rIns="91439" bIns="45719" anchor="t">
            <a:noAutofit/>
          </a:bodyPr>
          <a:lstStyle/>
          <a:p>
            <a:endParaRPr/>
          </a:p>
        </p:txBody>
      </p:sp>
      <p:sp>
        <p:nvSpPr>
          <p:cNvPr id="71" name="Title Text"/>
          <p:cNvSpPr txBox="1">
            <a:spLocks noGrp="1"/>
          </p:cNvSpPr>
          <p:nvPr>
            <p:ph type="title"/>
          </p:nvPr>
        </p:nvSpPr>
        <p:spPr>
          <a:xfrm>
            <a:off x="1041400" y="1295400"/>
            <a:ext cx="5334000" cy="3924300"/>
          </a:xfrm>
          <a:prstGeom prst="rect">
            <a:avLst/>
          </a:prstGeom>
        </p:spPr>
        <p:txBody>
          <a:bodyPr anchor="b"/>
          <a:lstStyle>
            <a:lvl1pPr>
              <a:defRPr sz="6500" cap="all">
                <a:solidFill>
                  <a:srgbClr val="DEDEDE"/>
                </a:solidFill>
                <a:latin typeface="+mj-lt"/>
                <a:ea typeface="+mj-ea"/>
                <a:cs typeface="+mj-cs"/>
                <a:sym typeface="Helvetica Neue Bold Condensed"/>
              </a:defRPr>
            </a:lvl1pPr>
          </a:lstStyle>
          <a:p>
            <a:r>
              <a:t>Title Text</a:t>
            </a:r>
          </a:p>
        </p:txBody>
      </p:sp>
      <p:sp>
        <p:nvSpPr>
          <p:cNvPr id="72" name="Body Level One…"/>
          <p:cNvSpPr txBox="1">
            <a:spLocks noGrp="1"/>
          </p:cNvSpPr>
          <p:nvPr>
            <p:ph type="body" sz="quarter" idx="1"/>
          </p:nvPr>
        </p:nvSpPr>
        <p:spPr>
          <a:xfrm>
            <a:off x="1041400" y="5207000"/>
            <a:ext cx="5334000" cy="3225800"/>
          </a:xfrm>
          <a:prstGeom prst="rect">
            <a:avLst/>
          </a:prstGeom>
        </p:spPr>
        <p:txBody>
          <a:bodyPr anchor="t"/>
          <a:lstStyle>
            <a:lvl1pPr marL="0" indent="0">
              <a:spcBef>
                <a:spcPts val="0"/>
              </a:spcBef>
              <a:buSzTx/>
              <a:buNone/>
              <a:defRPr cap="all">
                <a:solidFill>
                  <a:srgbClr val="558AAB"/>
                </a:solidFill>
                <a:latin typeface="+mj-lt"/>
                <a:ea typeface="+mj-ea"/>
                <a:cs typeface="+mj-cs"/>
                <a:sym typeface="Helvetica Neue Bold Condensed"/>
              </a:defRPr>
            </a:lvl1pPr>
            <a:lvl2pPr marL="0" indent="0">
              <a:spcBef>
                <a:spcPts val="0"/>
              </a:spcBef>
              <a:buSzTx/>
              <a:buNone/>
              <a:defRPr cap="all">
                <a:solidFill>
                  <a:srgbClr val="558AAB"/>
                </a:solidFill>
                <a:latin typeface="+mj-lt"/>
                <a:ea typeface="+mj-ea"/>
                <a:cs typeface="+mj-cs"/>
                <a:sym typeface="Helvetica Neue Bold Condensed"/>
              </a:defRPr>
            </a:lvl2pPr>
            <a:lvl3pPr marL="0" indent="0">
              <a:spcBef>
                <a:spcPts val="0"/>
              </a:spcBef>
              <a:buSzTx/>
              <a:buNone/>
              <a:defRPr cap="all">
                <a:solidFill>
                  <a:srgbClr val="558AAB"/>
                </a:solidFill>
                <a:latin typeface="+mj-lt"/>
                <a:ea typeface="+mj-ea"/>
                <a:cs typeface="+mj-cs"/>
                <a:sym typeface="Helvetica Neue Bold Condensed"/>
              </a:defRPr>
            </a:lvl3pPr>
            <a:lvl4pPr marL="0" indent="0">
              <a:spcBef>
                <a:spcPts val="0"/>
              </a:spcBef>
              <a:buSzTx/>
              <a:buNone/>
              <a:defRPr cap="all">
                <a:solidFill>
                  <a:srgbClr val="558AAB"/>
                </a:solidFill>
                <a:latin typeface="+mj-lt"/>
                <a:ea typeface="+mj-ea"/>
                <a:cs typeface="+mj-cs"/>
                <a:sym typeface="Helvetica Neue Bold Condensed"/>
              </a:defRPr>
            </a:lvl4pPr>
            <a:lvl5pPr marL="0" indent="0">
              <a:spcBef>
                <a:spcPts val="0"/>
              </a:spcBef>
              <a:buSzTx/>
              <a:buNone/>
              <a:defRPr cap="all">
                <a:solidFill>
                  <a:srgbClr val="558AAB"/>
                </a:solidFill>
                <a:latin typeface="+mj-lt"/>
                <a:ea typeface="+mj-ea"/>
                <a:cs typeface="+mj-cs"/>
                <a:sym typeface="Helvetica Neue Bold Condensed"/>
              </a:defRPr>
            </a:lvl5pPr>
          </a:lstStyle>
          <a:p>
            <a:r>
              <a:t>Body Level One</a:t>
            </a:r>
          </a:p>
          <a:p>
            <a:pPr lvl="1"/>
            <a:r>
              <a:t>Body Level Two</a:t>
            </a:r>
          </a:p>
          <a:p>
            <a:pPr lvl="2"/>
            <a:r>
              <a:t>Body Level Three</a:t>
            </a:r>
          </a:p>
          <a:p>
            <a:pPr lvl="3"/>
            <a:r>
              <a:t>Body Level Four</a:t>
            </a:r>
          </a:p>
          <a:p>
            <a:pPr lvl="4"/>
            <a:r>
              <a:t>Body Level Five</a:t>
            </a:r>
          </a:p>
        </p:txBody>
      </p:sp>
      <p:sp>
        <p:nvSpPr>
          <p:cNvPr id="7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80" name="Title Text"/>
          <p:cNvSpPr txBox="1">
            <a:spLocks noGrp="1"/>
          </p:cNvSpPr>
          <p:nvPr>
            <p:ph type="title"/>
          </p:nvPr>
        </p:nvSpPr>
        <p:spPr>
          <a:xfrm>
            <a:off x="1041400" y="266700"/>
            <a:ext cx="10922000" cy="2438400"/>
          </a:xfrm>
          <a:prstGeom prst="rect">
            <a:avLst/>
          </a:prstGeom>
        </p:spPr>
        <p:txBody>
          <a:bodyPr/>
          <a:lstStyle>
            <a:lvl1pPr>
              <a:defRPr>
                <a:solidFill>
                  <a:srgbClr val="558AAB"/>
                </a:solidFill>
              </a:defRPr>
            </a:lvl1pPr>
          </a:lstStyle>
          <a:p>
            <a:r>
              <a:t>Title Text</a:t>
            </a:r>
          </a:p>
        </p:txBody>
      </p:sp>
      <p:sp>
        <p:nvSpPr>
          <p:cNvPr id="8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88" name="Title Text"/>
          <p:cNvSpPr txBox="1">
            <a:spLocks noGrp="1"/>
          </p:cNvSpPr>
          <p:nvPr>
            <p:ph type="title"/>
          </p:nvPr>
        </p:nvSpPr>
        <p:spPr>
          <a:xfrm>
            <a:off x="1041400" y="266700"/>
            <a:ext cx="10922000" cy="2438400"/>
          </a:xfrm>
          <a:prstGeom prst="rect">
            <a:avLst/>
          </a:prstGeom>
        </p:spPr>
        <p:txBody>
          <a:bodyPr/>
          <a:lstStyle>
            <a:lvl1pPr>
              <a:defRPr>
                <a:solidFill>
                  <a:srgbClr val="558AAB"/>
                </a:solidFill>
              </a:defRPr>
            </a:lvl1pPr>
          </a:lstStyle>
          <a:p>
            <a:r>
              <a:t>Title Text</a:t>
            </a:r>
          </a:p>
        </p:txBody>
      </p:sp>
      <p:sp>
        <p:nvSpPr>
          <p:cNvPr id="89" name="Body Level One…"/>
          <p:cNvSpPr txBox="1">
            <a:spLocks noGrp="1"/>
          </p:cNvSpPr>
          <p:nvPr>
            <p:ph type="body" idx="1"/>
          </p:nvPr>
        </p:nvSpPr>
        <p:spPr>
          <a:xfrm>
            <a:off x="1041400" y="2768600"/>
            <a:ext cx="10922000" cy="5715000"/>
          </a:xfrm>
          <a:prstGeom prst="rect">
            <a:avLst/>
          </a:prstGeom>
        </p:spPr>
        <p:txBody>
          <a:bodyPr/>
          <a:lstStyle>
            <a:lvl1pPr>
              <a:buBlip>
                <a:blip r:embed="rId2"/>
              </a:buBlip>
            </a:lvl1pPr>
            <a:lvl2pPr>
              <a:buBlip>
                <a:blip r:embed="rId2"/>
              </a:buBlip>
            </a:lvl2pPr>
            <a:lvl3pPr>
              <a:buBlip>
                <a:blip r:embed="rId2"/>
              </a:buBlip>
            </a:lvl3pPr>
            <a:lvl4pPr>
              <a:buBlip>
                <a:blip r:embed="rId2"/>
              </a:buBlip>
            </a:lvl4pPr>
            <a:lvl5pPr>
              <a:buBlip>
                <a:blip r:embed="rId2"/>
              </a:buBlip>
            </a:lvl5pPr>
          </a:lstStyle>
          <a:p>
            <a:r>
              <a:t>Body Level One</a:t>
            </a:r>
          </a:p>
          <a:p>
            <a:pPr lvl="1"/>
            <a:r>
              <a:t>Body Level Two</a:t>
            </a:r>
          </a:p>
          <a:p>
            <a:pPr lvl="2"/>
            <a:r>
              <a:t>Body Level Three</a:t>
            </a:r>
          </a:p>
          <a:p>
            <a:pPr lvl="3"/>
            <a:r>
              <a:t>Body Level Four</a:t>
            </a:r>
          </a:p>
          <a:p>
            <a:pPr lvl="4"/>
            <a:r>
              <a:t>Body Level Five</a:t>
            </a:r>
          </a:p>
        </p:txBody>
      </p:sp>
      <p:sp>
        <p:nvSpPr>
          <p:cNvPr id="9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97" name="Image"/>
          <p:cNvSpPr>
            <a:spLocks noGrp="1"/>
          </p:cNvSpPr>
          <p:nvPr>
            <p:ph type="pic" sz="quarter" idx="13"/>
          </p:nvPr>
        </p:nvSpPr>
        <p:spPr>
          <a:xfrm>
            <a:off x="7645400" y="2768600"/>
            <a:ext cx="4292600" cy="5715000"/>
          </a:xfrm>
          <a:prstGeom prst="rect">
            <a:avLst/>
          </a:prstGeom>
          <a:ln w="9525">
            <a:round/>
          </a:ln>
        </p:spPr>
        <p:txBody>
          <a:bodyPr lIns="91439" tIns="45719" rIns="91439" bIns="45719" anchor="t">
            <a:noAutofit/>
          </a:bodyPr>
          <a:lstStyle/>
          <a:p>
            <a:endParaRPr/>
          </a:p>
        </p:txBody>
      </p:sp>
      <p:sp>
        <p:nvSpPr>
          <p:cNvPr id="98" name="Title Text"/>
          <p:cNvSpPr txBox="1">
            <a:spLocks noGrp="1"/>
          </p:cNvSpPr>
          <p:nvPr>
            <p:ph type="title"/>
          </p:nvPr>
        </p:nvSpPr>
        <p:spPr>
          <a:xfrm>
            <a:off x="1041400" y="266700"/>
            <a:ext cx="10922000" cy="2438400"/>
          </a:xfrm>
          <a:prstGeom prst="rect">
            <a:avLst/>
          </a:prstGeom>
        </p:spPr>
        <p:txBody>
          <a:bodyPr/>
          <a:lstStyle>
            <a:lvl1pPr>
              <a:defRPr>
                <a:solidFill>
                  <a:srgbClr val="558AAB"/>
                </a:solidFill>
              </a:defRPr>
            </a:lvl1pPr>
          </a:lstStyle>
          <a:p>
            <a:r>
              <a:t>Title Text</a:t>
            </a:r>
          </a:p>
        </p:txBody>
      </p:sp>
      <p:sp>
        <p:nvSpPr>
          <p:cNvPr id="99" name="Body Level One…"/>
          <p:cNvSpPr txBox="1">
            <a:spLocks noGrp="1"/>
          </p:cNvSpPr>
          <p:nvPr>
            <p:ph type="body" sz="half" idx="1"/>
          </p:nvPr>
        </p:nvSpPr>
        <p:spPr>
          <a:xfrm>
            <a:off x="1041400" y="2768600"/>
            <a:ext cx="5334000" cy="5715000"/>
          </a:xfrm>
          <a:prstGeom prst="rect">
            <a:avLst/>
          </a:prstGeom>
        </p:spPr>
        <p:txBody>
          <a:bodyPr/>
          <a:lstStyle>
            <a:lvl1pPr marL="381000" indent="-381000">
              <a:spcBef>
                <a:spcPts val="2800"/>
              </a:spcBef>
              <a:buBlip>
                <a:blip r:embed="rId2"/>
              </a:buBlip>
              <a:defRPr sz="3000"/>
            </a:lvl1pPr>
            <a:lvl2pPr marL="762000" indent="-381000">
              <a:spcBef>
                <a:spcPts val="2800"/>
              </a:spcBef>
              <a:buBlip>
                <a:blip r:embed="rId2"/>
              </a:buBlip>
              <a:defRPr sz="3000"/>
            </a:lvl2pPr>
            <a:lvl3pPr marL="1143000" indent="-381000">
              <a:spcBef>
                <a:spcPts val="2800"/>
              </a:spcBef>
              <a:buBlip>
                <a:blip r:embed="rId2"/>
              </a:buBlip>
              <a:defRPr sz="3000"/>
            </a:lvl3pPr>
            <a:lvl4pPr marL="1524000" indent="-381000">
              <a:spcBef>
                <a:spcPts val="2800"/>
              </a:spcBef>
              <a:buBlip>
                <a:blip r:embed="rId2"/>
              </a:buBlip>
              <a:defRPr sz="3000"/>
            </a:lvl4pPr>
            <a:lvl5pPr marL="1905000" indent="-381000">
              <a:spcBef>
                <a:spcPts val="2800"/>
              </a:spcBef>
              <a:buBlip>
                <a:blip r:embed="rId2"/>
              </a:buBlip>
              <a:defRPr sz="3000"/>
            </a:lvl5pPr>
          </a:lstStyle>
          <a:p>
            <a:r>
              <a:t>Body Level One</a:t>
            </a:r>
          </a:p>
          <a:p>
            <a:pPr lvl="1"/>
            <a:r>
              <a:t>Body Level Two</a:t>
            </a:r>
          </a:p>
          <a:p>
            <a:pPr lvl="2"/>
            <a:r>
              <a:t>Body Level Three</a:t>
            </a:r>
          </a:p>
          <a:p>
            <a:pPr lvl="3"/>
            <a:r>
              <a:t>Body Level Four</a:t>
            </a:r>
          </a:p>
          <a:p>
            <a:pPr lvl="4"/>
            <a:r>
              <a:t>Body Level Five</a:t>
            </a:r>
          </a:p>
        </p:txBody>
      </p:sp>
      <p:sp>
        <p:nvSpPr>
          <p:cNvPr id="10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107" name="Body Level One…"/>
          <p:cNvSpPr txBox="1">
            <a:spLocks noGrp="1"/>
          </p:cNvSpPr>
          <p:nvPr>
            <p:ph type="body" idx="1"/>
          </p:nvPr>
        </p:nvSpPr>
        <p:spPr>
          <a:prstGeom prst="rect">
            <a:avLst/>
          </a:prstGeom>
        </p:spPr>
        <p:txBody>
          <a:bodyPr/>
          <a:lstStyle>
            <a:lvl1pPr>
              <a:buBlip>
                <a:blip r:embed="rId2"/>
              </a:buBlip>
            </a:lvl1pPr>
            <a:lvl2pPr>
              <a:buBlip>
                <a:blip r:embed="rId2"/>
              </a:buBlip>
            </a:lvl2pPr>
            <a:lvl3pPr>
              <a:buBlip>
                <a:blip r:embed="rId2"/>
              </a:buBlip>
            </a:lvl3pPr>
            <a:lvl4pPr>
              <a:buBlip>
                <a:blip r:embed="rId2"/>
              </a:buBlip>
            </a:lvl4pPr>
            <a:lvl5pPr>
              <a:buBlip>
                <a:blip r:embed="rId2"/>
              </a:buBlip>
            </a:lvl5pPr>
          </a:lstStyle>
          <a:p>
            <a:r>
              <a:t>Body Level One</a:t>
            </a:r>
          </a:p>
          <a:p>
            <a:pPr lvl="1"/>
            <a:r>
              <a:t>Body Level Two</a:t>
            </a:r>
          </a:p>
          <a:p>
            <a:pPr lvl="2"/>
            <a:r>
              <a:t>Body Level Three</a:t>
            </a:r>
          </a:p>
          <a:p>
            <a:pPr lvl="3"/>
            <a:r>
              <a:t>Body Level Four</a:t>
            </a:r>
          </a:p>
          <a:p>
            <a:pPr lvl="4"/>
            <a:r>
              <a:t>Body Level Five</a:t>
            </a:r>
          </a:p>
        </p:txBody>
      </p:sp>
      <p:sp>
        <p:nvSpPr>
          <p:cNvPr id="10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Photo - 3 Up">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15" name="Line"/>
          <p:cNvSpPr/>
          <p:nvPr/>
        </p:nvSpPr>
        <p:spPr>
          <a:xfrm>
            <a:off x="278468" y="8356600"/>
            <a:ext cx="12459504" cy="2"/>
          </a:xfrm>
          <a:prstGeom prst="line">
            <a:avLst/>
          </a:prstGeom>
          <a:ln w="25400">
            <a:solidFill>
              <a:srgbClr val="83827D"/>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a:p>
        </p:txBody>
      </p:sp>
      <p:sp>
        <p:nvSpPr>
          <p:cNvPr id="116" name="Rectangle"/>
          <p:cNvSpPr/>
          <p:nvPr/>
        </p:nvSpPr>
        <p:spPr>
          <a:xfrm>
            <a:off x="279400" y="279400"/>
            <a:ext cx="12446000" cy="9220200"/>
          </a:xfrm>
          <a:prstGeom prst="rect">
            <a:avLst/>
          </a:prstGeom>
          <a:ln w="25400">
            <a:solidFill>
              <a:srgbClr val="83827D"/>
            </a:solidFill>
            <a:miter lim="400000"/>
          </a:ln>
        </p:spPr>
        <p:txBody>
          <a:bodyPr lIns="50800" tIns="50800" rIns="50800" bIns="50800" anchor="ctr"/>
          <a:lstStyle/>
          <a:p>
            <a:endParaRPr/>
          </a:p>
        </p:txBody>
      </p:sp>
      <p:sp>
        <p:nvSpPr>
          <p:cNvPr id="117" name="Image"/>
          <p:cNvSpPr>
            <a:spLocks noGrp="1"/>
          </p:cNvSpPr>
          <p:nvPr>
            <p:ph type="pic" sz="quarter" idx="13"/>
          </p:nvPr>
        </p:nvSpPr>
        <p:spPr>
          <a:xfrm>
            <a:off x="8597900" y="4356100"/>
            <a:ext cx="4038600" cy="3911600"/>
          </a:xfrm>
          <a:prstGeom prst="rect">
            <a:avLst/>
          </a:prstGeom>
        </p:spPr>
        <p:txBody>
          <a:bodyPr lIns="91439" tIns="45719" rIns="91439" bIns="45719" anchor="t">
            <a:noAutofit/>
          </a:bodyPr>
          <a:lstStyle/>
          <a:p>
            <a:endParaRPr/>
          </a:p>
        </p:txBody>
      </p:sp>
      <p:sp>
        <p:nvSpPr>
          <p:cNvPr id="118" name="Image"/>
          <p:cNvSpPr>
            <a:spLocks noGrp="1"/>
          </p:cNvSpPr>
          <p:nvPr>
            <p:ph type="pic" idx="14"/>
          </p:nvPr>
        </p:nvSpPr>
        <p:spPr>
          <a:xfrm>
            <a:off x="368899" y="368300"/>
            <a:ext cx="8140701" cy="7899400"/>
          </a:xfrm>
          <a:prstGeom prst="rect">
            <a:avLst/>
          </a:prstGeom>
        </p:spPr>
        <p:txBody>
          <a:bodyPr lIns="91439" tIns="45719" rIns="91439" bIns="45719" anchor="t">
            <a:noAutofit/>
          </a:bodyPr>
          <a:lstStyle/>
          <a:p>
            <a:endParaRPr/>
          </a:p>
        </p:txBody>
      </p:sp>
      <p:sp>
        <p:nvSpPr>
          <p:cNvPr id="119" name="Image"/>
          <p:cNvSpPr>
            <a:spLocks noGrp="1"/>
          </p:cNvSpPr>
          <p:nvPr>
            <p:ph type="pic" sz="quarter" idx="15"/>
          </p:nvPr>
        </p:nvSpPr>
        <p:spPr>
          <a:xfrm>
            <a:off x="8597900" y="368300"/>
            <a:ext cx="4038600" cy="3911600"/>
          </a:xfrm>
          <a:prstGeom prst="rect">
            <a:avLst/>
          </a:prstGeom>
        </p:spPr>
        <p:txBody>
          <a:bodyPr lIns="91439" tIns="45719" rIns="91439" bIns="45719" anchor="t">
            <a:noAutofit/>
          </a:bodyPr>
          <a:lstStyle/>
          <a:p>
            <a:endParaRPr/>
          </a:p>
        </p:txBody>
      </p:sp>
      <p:sp>
        <p:nvSpPr>
          <p:cNvPr id="120" name="Title Text"/>
          <p:cNvSpPr txBox="1">
            <a:spLocks noGrp="1"/>
          </p:cNvSpPr>
          <p:nvPr>
            <p:ph type="title"/>
          </p:nvPr>
        </p:nvSpPr>
        <p:spPr>
          <a:xfrm>
            <a:off x="368300" y="8369300"/>
            <a:ext cx="12268200" cy="660400"/>
          </a:xfrm>
          <a:prstGeom prst="rect">
            <a:avLst/>
          </a:prstGeom>
        </p:spPr>
        <p:txBody>
          <a:bodyPr anchor="b"/>
          <a:lstStyle>
            <a:lvl1pPr>
              <a:lnSpc>
                <a:spcPct val="150000"/>
              </a:lnSpc>
              <a:defRPr sz="4200" cap="all">
                <a:solidFill>
                  <a:srgbClr val="DEDEDE"/>
                </a:solidFill>
                <a:latin typeface="+mj-lt"/>
                <a:ea typeface="+mj-ea"/>
                <a:cs typeface="+mj-cs"/>
                <a:sym typeface="Helvetica Neue Bold Condensed"/>
              </a:defRPr>
            </a:lvl1pPr>
          </a:lstStyle>
          <a:p>
            <a:r>
              <a:t>Title Text</a:t>
            </a:r>
          </a:p>
        </p:txBody>
      </p:sp>
      <p:sp>
        <p:nvSpPr>
          <p:cNvPr id="121" name="Body Level One…"/>
          <p:cNvSpPr txBox="1">
            <a:spLocks noGrp="1"/>
          </p:cNvSpPr>
          <p:nvPr>
            <p:ph type="body" sz="quarter" idx="1"/>
          </p:nvPr>
        </p:nvSpPr>
        <p:spPr>
          <a:xfrm>
            <a:off x="368300" y="9017000"/>
            <a:ext cx="12268200" cy="431800"/>
          </a:xfrm>
          <a:prstGeom prst="rect">
            <a:avLst/>
          </a:prstGeom>
        </p:spPr>
        <p:txBody>
          <a:bodyPr anchor="t"/>
          <a:lstStyle>
            <a:lvl1pPr marL="0" indent="0">
              <a:spcBef>
                <a:spcPts val="0"/>
              </a:spcBef>
              <a:buSzTx/>
              <a:buNone/>
              <a:defRPr sz="2400" cap="all">
                <a:solidFill>
                  <a:srgbClr val="558AAB"/>
                </a:solidFill>
                <a:latin typeface="+mj-lt"/>
                <a:ea typeface="+mj-ea"/>
                <a:cs typeface="+mj-cs"/>
                <a:sym typeface="Helvetica Neue Bold Condensed"/>
              </a:defRPr>
            </a:lvl1pPr>
            <a:lvl2pPr marL="0" indent="0">
              <a:spcBef>
                <a:spcPts val="0"/>
              </a:spcBef>
              <a:buSzTx/>
              <a:buNone/>
              <a:defRPr sz="2400" cap="all">
                <a:solidFill>
                  <a:srgbClr val="558AAB"/>
                </a:solidFill>
                <a:latin typeface="+mj-lt"/>
                <a:ea typeface="+mj-ea"/>
                <a:cs typeface="+mj-cs"/>
                <a:sym typeface="Helvetica Neue Bold Condensed"/>
              </a:defRPr>
            </a:lvl2pPr>
            <a:lvl3pPr marL="0" indent="0">
              <a:spcBef>
                <a:spcPts val="0"/>
              </a:spcBef>
              <a:buSzTx/>
              <a:buNone/>
              <a:defRPr sz="2400" cap="all">
                <a:solidFill>
                  <a:srgbClr val="558AAB"/>
                </a:solidFill>
                <a:latin typeface="+mj-lt"/>
                <a:ea typeface="+mj-ea"/>
                <a:cs typeface="+mj-cs"/>
                <a:sym typeface="Helvetica Neue Bold Condensed"/>
              </a:defRPr>
            </a:lvl3pPr>
            <a:lvl4pPr marL="0" indent="0">
              <a:spcBef>
                <a:spcPts val="0"/>
              </a:spcBef>
              <a:buSzTx/>
              <a:buNone/>
              <a:defRPr sz="2400" cap="all">
                <a:solidFill>
                  <a:srgbClr val="558AAB"/>
                </a:solidFill>
                <a:latin typeface="+mj-lt"/>
                <a:ea typeface="+mj-ea"/>
                <a:cs typeface="+mj-cs"/>
                <a:sym typeface="Helvetica Neue Bold Condensed"/>
              </a:defRPr>
            </a:lvl4pPr>
            <a:lvl5pPr marL="0" indent="0">
              <a:spcBef>
                <a:spcPts val="0"/>
              </a:spcBef>
              <a:buSzTx/>
              <a:buNone/>
              <a:defRPr sz="2400" cap="all">
                <a:solidFill>
                  <a:srgbClr val="558AAB"/>
                </a:solidFill>
                <a:latin typeface="+mj-lt"/>
                <a:ea typeface="+mj-ea"/>
                <a:cs typeface="+mj-cs"/>
                <a:sym typeface="Helvetica Neue Bold Condensed"/>
              </a:defRPr>
            </a:lvl5pPr>
          </a:lstStyle>
          <a:p>
            <a:r>
              <a:t>Body Level One</a:t>
            </a:r>
          </a:p>
          <a:p>
            <a:pPr lvl="1"/>
            <a:r>
              <a:t>Body Level Two</a:t>
            </a:r>
          </a:p>
          <a:p>
            <a:pPr lvl="2"/>
            <a:r>
              <a:t>Body Level Three</a:t>
            </a:r>
          </a:p>
          <a:p>
            <a:pPr lvl="3"/>
            <a:r>
              <a:t>Body Level Four</a:t>
            </a:r>
          </a:p>
          <a:p>
            <a:pPr lvl="4"/>
            <a:r>
              <a:t>Body Level Five</a:t>
            </a:r>
          </a:p>
        </p:txBody>
      </p:sp>
      <p:sp>
        <p:nvSpPr>
          <p:cNvPr id="12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3.png"/><Relationship Id="rId2" Type="http://schemas.openxmlformats.org/officeDocument/2006/relationships/slideLayout" Target="../slideLayouts/slideLayout2.xml"/><Relationship Id="rId16"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16"/>
          <a:srcRect/>
          <a:stretch>
            <a:fillRect/>
          </a:stretch>
        </a:blipFill>
        <a:effectLst/>
      </p:bgPr>
    </p:bg>
    <p:spTree>
      <p:nvGrpSpPr>
        <p:cNvPr id="1" name=""/>
        <p:cNvGrpSpPr/>
        <p:nvPr/>
      </p:nvGrpSpPr>
      <p:grpSpPr>
        <a:xfrm>
          <a:off x="0" y="0"/>
          <a:ext cx="0" cy="0"/>
          <a:chOff x="0" y="0"/>
          <a:chExt cx="0" cy="0"/>
        </a:xfrm>
      </p:grpSpPr>
      <p:sp>
        <p:nvSpPr>
          <p:cNvPr id="2" name="Rectangle"/>
          <p:cNvSpPr/>
          <p:nvPr/>
        </p:nvSpPr>
        <p:spPr>
          <a:xfrm>
            <a:off x="279400" y="279400"/>
            <a:ext cx="12446000" cy="9220200"/>
          </a:xfrm>
          <a:prstGeom prst="rect">
            <a:avLst/>
          </a:prstGeom>
          <a:ln w="25400">
            <a:solidFill>
              <a:srgbClr val="83827D"/>
            </a:solidFill>
            <a:miter lim="400000"/>
          </a:ln>
        </p:spPr>
        <p:txBody>
          <a:bodyPr lIns="50800" tIns="50800" rIns="50800" bIns="50800" anchor="ctr"/>
          <a:lstStyle/>
          <a:p>
            <a:endParaRPr/>
          </a:p>
        </p:txBody>
      </p:sp>
      <p:sp>
        <p:nvSpPr>
          <p:cNvPr id="3" name="Body Level One…"/>
          <p:cNvSpPr txBox="1">
            <a:spLocks noGrp="1"/>
          </p:cNvSpPr>
          <p:nvPr>
            <p:ph type="body" idx="1"/>
          </p:nvPr>
        </p:nvSpPr>
        <p:spPr>
          <a:xfrm>
            <a:off x="1041400" y="1473200"/>
            <a:ext cx="10922000" cy="68072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buBlip>
                <a:blip r:embed="rId17"/>
              </a:buBlip>
            </a:lvl1pPr>
            <a:lvl2pPr>
              <a:buBlip>
                <a:blip r:embed="rId17"/>
              </a:buBlip>
            </a:lvl2pPr>
            <a:lvl3pPr>
              <a:buBlip>
                <a:blip r:embed="rId17"/>
              </a:buBlip>
            </a:lvl3pPr>
            <a:lvl4pPr>
              <a:buBlip>
                <a:blip r:embed="rId17"/>
              </a:buBlip>
            </a:lvl4pPr>
            <a:lvl5pPr>
              <a:buBlip>
                <a:blip r:embed="rId17"/>
              </a:buBlip>
            </a:lvl5pPr>
          </a:lstStyle>
          <a:p>
            <a:r>
              <a:t>Body Level One</a:t>
            </a:r>
          </a:p>
          <a:p>
            <a:pPr lvl="1"/>
            <a:r>
              <a:t>Body Level Two</a:t>
            </a:r>
          </a:p>
          <a:p>
            <a:pPr lvl="2"/>
            <a:r>
              <a:t>Body Level Three</a:t>
            </a:r>
          </a:p>
          <a:p>
            <a:pPr lvl="3"/>
            <a:r>
              <a:t>Body Level Four</a:t>
            </a:r>
          </a:p>
          <a:p>
            <a:pPr lvl="4"/>
            <a:r>
              <a:t>Body Level Five</a:t>
            </a:r>
          </a:p>
        </p:txBody>
      </p:sp>
      <p:sp>
        <p:nvSpPr>
          <p:cNvPr id="4" name="Title Text"/>
          <p:cNvSpPr txBox="1">
            <a:spLocks noGrp="1"/>
          </p:cNvSpPr>
          <p:nvPr>
            <p:ph type="title"/>
          </p:nvPr>
        </p:nvSpPr>
        <p:spPr>
          <a:xfrm>
            <a:off x="1041400" y="254000"/>
            <a:ext cx="10922000" cy="24384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p>
            <a:r>
              <a:t>Title Text</a:t>
            </a:r>
          </a:p>
        </p:txBody>
      </p:sp>
      <p:sp>
        <p:nvSpPr>
          <p:cNvPr id="5" name="Slide Number"/>
          <p:cNvSpPr txBox="1">
            <a:spLocks noGrp="1"/>
          </p:cNvSpPr>
          <p:nvPr>
            <p:ph type="sldNum" sz="quarter" idx="2"/>
          </p:nvPr>
        </p:nvSpPr>
        <p:spPr>
          <a:xfrm>
            <a:off x="6352743" y="9476689"/>
            <a:ext cx="312014" cy="299822"/>
          </a:xfrm>
          <a:prstGeom prst="rect">
            <a:avLst/>
          </a:prstGeom>
          <a:ln w="12700">
            <a:miter lim="400000"/>
          </a:ln>
        </p:spPr>
        <p:txBody>
          <a:bodyPr wrap="none" lIns="50800" tIns="50800" rIns="50800" bIns="50800" anchor="ctr">
            <a:spAutoFit/>
          </a:bodyPr>
          <a:lstStyle>
            <a:lvl1pPr>
              <a:defRPr sz="1400">
                <a:solidFill>
                  <a:srgbClr val="5C88A5"/>
                </a:solidFill>
                <a:latin typeface="Helvetica Neue"/>
                <a:ea typeface="Helvetica Neue"/>
                <a:cs typeface="Helvetica Neue"/>
                <a:sym typeface="Helvetica Neue"/>
              </a:defRPr>
            </a:lvl1pPr>
          </a:lstStyle>
          <a:p>
            <a:fld id="{86CB4B4D-7CA3-9044-876B-883B54F8677D}" type="slidenum">
              <a:t>‹#›</a:t>
            </a:fld>
            <a:endParaRPr/>
          </a:p>
        </p:txBody>
      </p:sp>
    </p:spTree>
  </p:cSld>
  <p:clrMap bg1="dk1" tx1="lt1" bg2="dk2" tx2="lt2" accent1="accent1" accent2="accent2" accent3="accent3" accent4="accent4" accent5="accent5" accent6="accent6" hlink="hlink" folHlink="folHlink"/>
  <p:sldLayoutIdLst>
    <p:sldLayoutId id="2147483649"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Lst>
  <p:transition spd="med"/>
  <p:txStyles>
    <p:titleStyle>
      <a:lvl1pPr marL="0" marR="0" indent="0" algn="l" defTabSz="584200" latinLnBrk="0">
        <a:lnSpc>
          <a:spcPct val="90000"/>
        </a:lnSpc>
        <a:spcBef>
          <a:spcPts val="0"/>
        </a:spcBef>
        <a:spcAft>
          <a:spcPts val="0"/>
        </a:spcAft>
        <a:buClrTx/>
        <a:buSzTx/>
        <a:buFontTx/>
        <a:buNone/>
        <a:tabLst/>
        <a:defRPr sz="7200" b="0" i="0" u="none" strike="noStrike" cap="none" spc="0" baseline="0">
          <a:ln>
            <a:noFill/>
          </a:ln>
          <a:solidFill>
            <a:srgbClr val="5C88A5"/>
          </a:solidFill>
          <a:uFillTx/>
          <a:latin typeface="+mn-lt"/>
          <a:ea typeface="+mn-ea"/>
          <a:cs typeface="+mn-cs"/>
          <a:sym typeface="Helvetica Neue Light"/>
        </a:defRPr>
      </a:lvl1pPr>
      <a:lvl2pPr marL="0" marR="0" indent="0" algn="l" defTabSz="584200" latinLnBrk="0">
        <a:lnSpc>
          <a:spcPct val="90000"/>
        </a:lnSpc>
        <a:spcBef>
          <a:spcPts val="0"/>
        </a:spcBef>
        <a:spcAft>
          <a:spcPts val="0"/>
        </a:spcAft>
        <a:buClrTx/>
        <a:buSzTx/>
        <a:buFontTx/>
        <a:buNone/>
        <a:tabLst/>
        <a:defRPr sz="7200" b="0" i="0" u="none" strike="noStrike" cap="none" spc="0" baseline="0">
          <a:ln>
            <a:noFill/>
          </a:ln>
          <a:solidFill>
            <a:srgbClr val="5C88A5"/>
          </a:solidFill>
          <a:uFillTx/>
          <a:latin typeface="+mn-lt"/>
          <a:ea typeface="+mn-ea"/>
          <a:cs typeface="+mn-cs"/>
          <a:sym typeface="Helvetica Neue Light"/>
        </a:defRPr>
      </a:lvl2pPr>
      <a:lvl3pPr marL="0" marR="0" indent="0" algn="l" defTabSz="584200" latinLnBrk="0">
        <a:lnSpc>
          <a:spcPct val="90000"/>
        </a:lnSpc>
        <a:spcBef>
          <a:spcPts val="0"/>
        </a:spcBef>
        <a:spcAft>
          <a:spcPts val="0"/>
        </a:spcAft>
        <a:buClrTx/>
        <a:buSzTx/>
        <a:buFontTx/>
        <a:buNone/>
        <a:tabLst/>
        <a:defRPr sz="7200" b="0" i="0" u="none" strike="noStrike" cap="none" spc="0" baseline="0">
          <a:ln>
            <a:noFill/>
          </a:ln>
          <a:solidFill>
            <a:srgbClr val="5C88A5"/>
          </a:solidFill>
          <a:uFillTx/>
          <a:latin typeface="+mn-lt"/>
          <a:ea typeface="+mn-ea"/>
          <a:cs typeface="+mn-cs"/>
          <a:sym typeface="Helvetica Neue Light"/>
        </a:defRPr>
      </a:lvl3pPr>
      <a:lvl4pPr marL="0" marR="0" indent="0" algn="l" defTabSz="584200" latinLnBrk="0">
        <a:lnSpc>
          <a:spcPct val="90000"/>
        </a:lnSpc>
        <a:spcBef>
          <a:spcPts val="0"/>
        </a:spcBef>
        <a:spcAft>
          <a:spcPts val="0"/>
        </a:spcAft>
        <a:buClrTx/>
        <a:buSzTx/>
        <a:buFontTx/>
        <a:buNone/>
        <a:tabLst/>
        <a:defRPr sz="7200" b="0" i="0" u="none" strike="noStrike" cap="none" spc="0" baseline="0">
          <a:ln>
            <a:noFill/>
          </a:ln>
          <a:solidFill>
            <a:srgbClr val="5C88A5"/>
          </a:solidFill>
          <a:uFillTx/>
          <a:latin typeface="+mn-lt"/>
          <a:ea typeface="+mn-ea"/>
          <a:cs typeface="+mn-cs"/>
          <a:sym typeface="Helvetica Neue Light"/>
        </a:defRPr>
      </a:lvl4pPr>
      <a:lvl5pPr marL="0" marR="0" indent="0" algn="l" defTabSz="584200" latinLnBrk="0">
        <a:lnSpc>
          <a:spcPct val="90000"/>
        </a:lnSpc>
        <a:spcBef>
          <a:spcPts val="0"/>
        </a:spcBef>
        <a:spcAft>
          <a:spcPts val="0"/>
        </a:spcAft>
        <a:buClrTx/>
        <a:buSzTx/>
        <a:buFontTx/>
        <a:buNone/>
        <a:tabLst/>
        <a:defRPr sz="7200" b="0" i="0" u="none" strike="noStrike" cap="none" spc="0" baseline="0">
          <a:ln>
            <a:noFill/>
          </a:ln>
          <a:solidFill>
            <a:srgbClr val="5C88A5"/>
          </a:solidFill>
          <a:uFillTx/>
          <a:latin typeface="+mn-lt"/>
          <a:ea typeface="+mn-ea"/>
          <a:cs typeface="+mn-cs"/>
          <a:sym typeface="Helvetica Neue Light"/>
        </a:defRPr>
      </a:lvl5pPr>
      <a:lvl6pPr marL="0" marR="0" indent="0" algn="l" defTabSz="584200" latinLnBrk="0">
        <a:lnSpc>
          <a:spcPct val="90000"/>
        </a:lnSpc>
        <a:spcBef>
          <a:spcPts val="0"/>
        </a:spcBef>
        <a:spcAft>
          <a:spcPts val="0"/>
        </a:spcAft>
        <a:buClrTx/>
        <a:buSzTx/>
        <a:buFontTx/>
        <a:buNone/>
        <a:tabLst/>
        <a:defRPr sz="7200" b="0" i="0" u="none" strike="noStrike" cap="none" spc="0" baseline="0">
          <a:ln>
            <a:noFill/>
          </a:ln>
          <a:solidFill>
            <a:srgbClr val="5C88A5"/>
          </a:solidFill>
          <a:uFillTx/>
          <a:latin typeface="+mn-lt"/>
          <a:ea typeface="+mn-ea"/>
          <a:cs typeface="+mn-cs"/>
          <a:sym typeface="Helvetica Neue Light"/>
        </a:defRPr>
      </a:lvl6pPr>
      <a:lvl7pPr marL="0" marR="0" indent="0" algn="l" defTabSz="584200" latinLnBrk="0">
        <a:lnSpc>
          <a:spcPct val="90000"/>
        </a:lnSpc>
        <a:spcBef>
          <a:spcPts val="0"/>
        </a:spcBef>
        <a:spcAft>
          <a:spcPts val="0"/>
        </a:spcAft>
        <a:buClrTx/>
        <a:buSzTx/>
        <a:buFontTx/>
        <a:buNone/>
        <a:tabLst/>
        <a:defRPr sz="7200" b="0" i="0" u="none" strike="noStrike" cap="none" spc="0" baseline="0">
          <a:ln>
            <a:noFill/>
          </a:ln>
          <a:solidFill>
            <a:srgbClr val="5C88A5"/>
          </a:solidFill>
          <a:uFillTx/>
          <a:latin typeface="+mn-lt"/>
          <a:ea typeface="+mn-ea"/>
          <a:cs typeface="+mn-cs"/>
          <a:sym typeface="Helvetica Neue Light"/>
        </a:defRPr>
      </a:lvl7pPr>
      <a:lvl8pPr marL="0" marR="0" indent="0" algn="l" defTabSz="584200" latinLnBrk="0">
        <a:lnSpc>
          <a:spcPct val="90000"/>
        </a:lnSpc>
        <a:spcBef>
          <a:spcPts val="0"/>
        </a:spcBef>
        <a:spcAft>
          <a:spcPts val="0"/>
        </a:spcAft>
        <a:buClrTx/>
        <a:buSzTx/>
        <a:buFontTx/>
        <a:buNone/>
        <a:tabLst/>
        <a:defRPr sz="7200" b="0" i="0" u="none" strike="noStrike" cap="none" spc="0" baseline="0">
          <a:ln>
            <a:noFill/>
          </a:ln>
          <a:solidFill>
            <a:srgbClr val="5C88A5"/>
          </a:solidFill>
          <a:uFillTx/>
          <a:latin typeface="+mn-lt"/>
          <a:ea typeface="+mn-ea"/>
          <a:cs typeface="+mn-cs"/>
          <a:sym typeface="Helvetica Neue Light"/>
        </a:defRPr>
      </a:lvl8pPr>
      <a:lvl9pPr marL="0" marR="0" indent="0" algn="l" defTabSz="584200" latinLnBrk="0">
        <a:lnSpc>
          <a:spcPct val="90000"/>
        </a:lnSpc>
        <a:spcBef>
          <a:spcPts val="0"/>
        </a:spcBef>
        <a:spcAft>
          <a:spcPts val="0"/>
        </a:spcAft>
        <a:buClrTx/>
        <a:buSzTx/>
        <a:buFontTx/>
        <a:buNone/>
        <a:tabLst/>
        <a:defRPr sz="7200" b="0" i="0" u="none" strike="noStrike" cap="none" spc="0" baseline="0">
          <a:ln>
            <a:noFill/>
          </a:ln>
          <a:solidFill>
            <a:srgbClr val="5C88A5"/>
          </a:solidFill>
          <a:uFillTx/>
          <a:latin typeface="+mn-lt"/>
          <a:ea typeface="+mn-ea"/>
          <a:cs typeface="+mn-cs"/>
          <a:sym typeface="Helvetica Neue Light"/>
        </a:defRPr>
      </a:lvl9pPr>
    </p:titleStyle>
    <p:bodyStyle>
      <a:lvl1pPr marL="444500" marR="0" indent="-444500" algn="l" defTabSz="584200" rtl="0" latinLnBrk="0">
        <a:lnSpc>
          <a:spcPct val="100000"/>
        </a:lnSpc>
        <a:spcBef>
          <a:spcPts val="3200"/>
        </a:spcBef>
        <a:spcAft>
          <a:spcPts val="0"/>
        </a:spcAft>
        <a:buClrTx/>
        <a:buSzPct val="40000"/>
        <a:buFontTx/>
        <a:buBlip>
          <a:blip r:embed="rId17"/>
        </a:buBlip>
        <a:tabLst/>
        <a:defRPr sz="3600" b="0" i="0" u="none" strike="noStrike" cap="none" spc="0" baseline="0">
          <a:ln>
            <a:noFill/>
          </a:ln>
          <a:solidFill>
            <a:srgbClr val="737373"/>
          </a:solidFill>
          <a:uFillTx/>
          <a:latin typeface="Helvetica Neue"/>
          <a:ea typeface="Helvetica Neue"/>
          <a:cs typeface="Helvetica Neue"/>
          <a:sym typeface="Helvetica Neue"/>
        </a:defRPr>
      </a:lvl1pPr>
      <a:lvl2pPr marL="889000" marR="0" indent="-444500" algn="l" defTabSz="584200" rtl="0" latinLnBrk="0">
        <a:lnSpc>
          <a:spcPct val="100000"/>
        </a:lnSpc>
        <a:spcBef>
          <a:spcPts val="3200"/>
        </a:spcBef>
        <a:spcAft>
          <a:spcPts val="0"/>
        </a:spcAft>
        <a:buClrTx/>
        <a:buSzPct val="40000"/>
        <a:buFontTx/>
        <a:buBlip>
          <a:blip r:embed="rId17"/>
        </a:buBlip>
        <a:tabLst/>
        <a:defRPr sz="3600" b="0" i="0" u="none" strike="noStrike" cap="none" spc="0" baseline="0">
          <a:ln>
            <a:noFill/>
          </a:ln>
          <a:solidFill>
            <a:srgbClr val="737373"/>
          </a:solidFill>
          <a:uFillTx/>
          <a:latin typeface="Helvetica Neue"/>
          <a:ea typeface="Helvetica Neue"/>
          <a:cs typeface="Helvetica Neue"/>
          <a:sym typeface="Helvetica Neue"/>
        </a:defRPr>
      </a:lvl2pPr>
      <a:lvl3pPr marL="1333500" marR="0" indent="-444500" algn="l" defTabSz="584200" rtl="0" latinLnBrk="0">
        <a:lnSpc>
          <a:spcPct val="100000"/>
        </a:lnSpc>
        <a:spcBef>
          <a:spcPts val="3200"/>
        </a:spcBef>
        <a:spcAft>
          <a:spcPts val="0"/>
        </a:spcAft>
        <a:buClrTx/>
        <a:buSzPct val="40000"/>
        <a:buFontTx/>
        <a:buBlip>
          <a:blip r:embed="rId17"/>
        </a:buBlip>
        <a:tabLst/>
        <a:defRPr sz="3600" b="0" i="0" u="none" strike="noStrike" cap="none" spc="0" baseline="0">
          <a:ln>
            <a:noFill/>
          </a:ln>
          <a:solidFill>
            <a:srgbClr val="737373"/>
          </a:solidFill>
          <a:uFillTx/>
          <a:latin typeface="Helvetica Neue"/>
          <a:ea typeface="Helvetica Neue"/>
          <a:cs typeface="Helvetica Neue"/>
          <a:sym typeface="Helvetica Neue"/>
        </a:defRPr>
      </a:lvl3pPr>
      <a:lvl4pPr marL="1778000" marR="0" indent="-444500" algn="l" defTabSz="584200" rtl="0" latinLnBrk="0">
        <a:lnSpc>
          <a:spcPct val="100000"/>
        </a:lnSpc>
        <a:spcBef>
          <a:spcPts val="3200"/>
        </a:spcBef>
        <a:spcAft>
          <a:spcPts val="0"/>
        </a:spcAft>
        <a:buClrTx/>
        <a:buSzPct val="40000"/>
        <a:buFontTx/>
        <a:buBlip>
          <a:blip r:embed="rId17"/>
        </a:buBlip>
        <a:tabLst/>
        <a:defRPr sz="3600" b="0" i="0" u="none" strike="noStrike" cap="none" spc="0" baseline="0">
          <a:ln>
            <a:noFill/>
          </a:ln>
          <a:solidFill>
            <a:srgbClr val="737373"/>
          </a:solidFill>
          <a:uFillTx/>
          <a:latin typeface="Helvetica Neue"/>
          <a:ea typeface="Helvetica Neue"/>
          <a:cs typeface="Helvetica Neue"/>
          <a:sym typeface="Helvetica Neue"/>
        </a:defRPr>
      </a:lvl4pPr>
      <a:lvl5pPr marL="2222500" marR="0" indent="-444500" algn="l" defTabSz="584200" rtl="0" latinLnBrk="0">
        <a:lnSpc>
          <a:spcPct val="100000"/>
        </a:lnSpc>
        <a:spcBef>
          <a:spcPts val="3200"/>
        </a:spcBef>
        <a:spcAft>
          <a:spcPts val="0"/>
        </a:spcAft>
        <a:buClrTx/>
        <a:buSzPct val="40000"/>
        <a:buFontTx/>
        <a:buBlip>
          <a:blip r:embed="rId17"/>
        </a:buBlip>
        <a:tabLst/>
        <a:defRPr sz="3600" b="0" i="0" u="none" strike="noStrike" cap="none" spc="0" baseline="0">
          <a:ln>
            <a:noFill/>
          </a:ln>
          <a:solidFill>
            <a:srgbClr val="737373"/>
          </a:solidFill>
          <a:uFillTx/>
          <a:latin typeface="Helvetica Neue"/>
          <a:ea typeface="Helvetica Neue"/>
          <a:cs typeface="Helvetica Neue"/>
          <a:sym typeface="Helvetica Neue"/>
        </a:defRPr>
      </a:lvl5pPr>
      <a:lvl6pPr marL="2667000" marR="0" indent="-444500" algn="l" defTabSz="584200" rtl="0" latinLnBrk="0">
        <a:lnSpc>
          <a:spcPct val="100000"/>
        </a:lnSpc>
        <a:spcBef>
          <a:spcPts val="3200"/>
        </a:spcBef>
        <a:spcAft>
          <a:spcPts val="0"/>
        </a:spcAft>
        <a:buClrTx/>
        <a:buSzPct val="40000"/>
        <a:buFontTx/>
        <a:buBlip>
          <a:blip r:embed="rId17"/>
        </a:buBlip>
        <a:tabLst/>
        <a:defRPr sz="3600" b="0" i="0" u="none" strike="noStrike" cap="none" spc="0" baseline="0">
          <a:ln>
            <a:noFill/>
          </a:ln>
          <a:solidFill>
            <a:srgbClr val="737373"/>
          </a:solidFill>
          <a:uFillTx/>
          <a:latin typeface="Helvetica Neue"/>
          <a:ea typeface="Helvetica Neue"/>
          <a:cs typeface="Helvetica Neue"/>
          <a:sym typeface="Helvetica Neue"/>
        </a:defRPr>
      </a:lvl6pPr>
      <a:lvl7pPr marL="3111500" marR="0" indent="-444500" algn="l" defTabSz="584200" rtl="0" latinLnBrk="0">
        <a:lnSpc>
          <a:spcPct val="100000"/>
        </a:lnSpc>
        <a:spcBef>
          <a:spcPts val="3200"/>
        </a:spcBef>
        <a:spcAft>
          <a:spcPts val="0"/>
        </a:spcAft>
        <a:buClrTx/>
        <a:buSzPct val="40000"/>
        <a:buFontTx/>
        <a:buBlip>
          <a:blip r:embed="rId17"/>
        </a:buBlip>
        <a:tabLst/>
        <a:defRPr sz="3600" b="0" i="0" u="none" strike="noStrike" cap="none" spc="0" baseline="0">
          <a:ln>
            <a:noFill/>
          </a:ln>
          <a:solidFill>
            <a:srgbClr val="737373"/>
          </a:solidFill>
          <a:uFillTx/>
          <a:latin typeface="Helvetica Neue"/>
          <a:ea typeface="Helvetica Neue"/>
          <a:cs typeface="Helvetica Neue"/>
          <a:sym typeface="Helvetica Neue"/>
        </a:defRPr>
      </a:lvl7pPr>
      <a:lvl8pPr marL="3556000" marR="0" indent="-444500" algn="l" defTabSz="584200" rtl="0" latinLnBrk="0">
        <a:lnSpc>
          <a:spcPct val="100000"/>
        </a:lnSpc>
        <a:spcBef>
          <a:spcPts val="3200"/>
        </a:spcBef>
        <a:spcAft>
          <a:spcPts val="0"/>
        </a:spcAft>
        <a:buClrTx/>
        <a:buSzPct val="40000"/>
        <a:buFontTx/>
        <a:buBlip>
          <a:blip r:embed="rId17"/>
        </a:buBlip>
        <a:tabLst/>
        <a:defRPr sz="3600" b="0" i="0" u="none" strike="noStrike" cap="none" spc="0" baseline="0">
          <a:ln>
            <a:noFill/>
          </a:ln>
          <a:solidFill>
            <a:srgbClr val="737373"/>
          </a:solidFill>
          <a:uFillTx/>
          <a:latin typeface="Helvetica Neue"/>
          <a:ea typeface="Helvetica Neue"/>
          <a:cs typeface="Helvetica Neue"/>
          <a:sym typeface="Helvetica Neue"/>
        </a:defRPr>
      </a:lvl8pPr>
      <a:lvl9pPr marL="4000500" marR="0" indent="-444500" algn="l" defTabSz="584200" rtl="0" latinLnBrk="0">
        <a:lnSpc>
          <a:spcPct val="100000"/>
        </a:lnSpc>
        <a:spcBef>
          <a:spcPts val="3200"/>
        </a:spcBef>
        <a:spcAft>
          <a:spcPts val="0"/>
        </a:spcAft>
        <a:buClrTx/>
        <a:buSzPct val="40000"/>
        <a:buFontTx/>
        <a:buBlip>
          <a:blip r:embed="rId17"/>
        </a:buBlip>
        <a:tabLst/>
        <a:defRPr sz="3600" b="0" i="0" u="none" strike="noStrike" cap="none" spc="0" baseline="0">
          <a:ln>
            <a:noFill/>
          </a:ln>
          <a:solidFill>
            <a:srgbClr val="737373"/>
          </a:solidFill>
          <a:uFillTx/>
          <a:latin typeface="Helvetica Neue"/>
          <a:ea typeface="Helvetica Neue"/>
          <a:cs typeface="Helvetica Neue"/>
          <a:sym typeface="Helvetica Neue"/>
        </a:defRPr>
      </a:lvl9pPr>
    </p:bodyStyle>
    <p:otherStyle>
      <a:lvl1pPr marL="0" marR="0" indent="0" algn="ctr" defTabSz="584200" latinLnBrk="0">
        <a:lnSpc>
          <a:spcPct val="100000"/>
        </a:lnSpc>
        <a:spcBef>
          <a:spcPts val="0"/>
        </a:spcBef>
        <a:spcAft>
          <a:spcPts val="0"/>
        </a:spcAft>
        <a:buClrTx/>
        <a:buSzTx/>
        <a:buFontTx/>
        <a:buNone/>
        <a:tabLst/>
        <a:defRPr sz="1400" b="0" i="0" u="none" strike="noStrike" cap="none" spc="0" baseline="0">
          <a:ln>
            <a:noFill/>
          </a:ln>
          <a:solidFill>
            <a:schemeClr val="tx1"/>
          </a:solidFill>
          <a:uFillTx/>
          <a:latin typeface="+mn-lt"/>
          <a:ea typeface="+mn-ea"/>
          <a:cs typeface="+mn-cs"/>
          <a:sym typeface="Helvetica Neue"/>
        </a:defRPr>
      </a:lvl1pPr>
      <a:lvl2pPr marL="0" marR="0" indent="228600" algn="ctr" defTabSz="584200" latinLnBrk="0">
        <a:lnSpc>
          <a:spcPct val="100000"/>
        </a:lnSpc>
        <a:spcBef>
          <a:spcPts val="0"/>
        </a:spcBef>
        <a:spcAft>
          <a:spcPts val="0"/>
        </a:spcAft>
        <a:buClrTx/>
        <a:buSzTx/>
        <a:buFontTx/>
        <a:buNone/>
        <a:tabLst/>
        <a:defRPr sz="1400" b="0" i="0" u="none" strike="noStrike" cap="none" spc="0" baseline="0">
          <a:ln>
            <a:noFill/>
          </a:ln>
          <a:solidFill>
            <a:schemeClr val="tx1"/>
          </a:solidFill>
          <a:uFillTx/>
          <a:latin typeface="+mn-lt"/>
          <a:ea typeface="+mn-ea"/>
          <a:cs typeface="+mn-cs"/>
          <a:sym typeface="Helvetica Neue"/>
        </a:defRPr>
      </a:lvl2pPr>
      <a:lvl3pPr marL="0" marR="0" indent="457200" algn="ctr" defTabSz="584200" latinLnBrk="0">
        <a:lnSpc>
          <a:spcPct val="100000"/>
        </a:lnSpc>
        <a:spcBef>
          <a:spcPts val="0"/>
        </a:spcBef>
        <a:spcAft>
          <a:spcPts val="0"/>
        </a:spcAft>
        <a:buClrTx/>
        <a:buSzTx/>
        <a:buFontTx/>
        <a:buNone/>
        <a:tabLst/>
        <a:defRPr sz="1400" b="0" i="0" u="none" strike="noStrike" cap="none" spc="0" baseline="0">
          <a:ln>
            <a:noFill/>
          </a:ln>
          <a:solidFill>
            <a:schemeClr val="tx1"/>
          </a:solidFill>
          <a:uFillTx/>
          <a:latin typeface="+mn-lt"/>
          <a:ea typeface="+mn-ea"/>
          <a:cs typeface="+mn-cs"/>
          <a:sym typeface="Helvetica Neue"/>
        </a:defRPr>
      </a:lvl3pPr>
      <a:lvl4pPr marL="0" marR="0" indent="685800" algn="ctr" defTabSz="584200" latinLnBrk="0">
        <a:lnSpc>
          <a:spcPct val="100000"/>
        </a:lnSpc>
        <a:spcBef>
          <a:spcPts val="0"/>
        </a:spcBef>
        <a:spcAft>
          <a:spcPts val="0"/>
        </a:spcAft>
        <a:buClrTx/>
        <a:buSzTx/>
        <a:buFontTx/>
        <a:buNone/>
        <a:tabLst/>
        <a:defRPr sz="1400" b="0" i="0" u="none" strike="noStrike" cap="none" spc="0" baseline="0">
          <a:ln>
            <a:noFill/>
          </a:ln>
          <a:solidFill>
            <a:schemeClr val="tx1"/>
          </a:solidFill>
          <a:uFillTx/>
          <a:latin typeface="+mn-lt"/>
          <a:ea typeface="+mn-ea"/>
          <a:cs typeface="+mn-cs"/>
          <a:sym typeface="Helvetica Neue"/>
        </a:defRPr>
      </a:lvl4pPr>
      <a:lvl5pPr marL="0" marR="0" indent="914400" algn="ctr" defTabSz="584200" latinLnBrk="0">
        <a:lnSpc>
          <a:spcPct val="100000"/>
        </a:lnSpc>
        <a:spcBef>
          <a:spcPts val="0"/>
        </a:spcBef>
        <a:spcAft>
          <a:spcPts val="0"/>
        </a:spcAft>
        <a:buClrTx/>
        <a:buSzTx/>
        <a:buFontTx/>
        <a:buNone/>
        <a:tabLst/>
        <a:defRPr sz="1400" b="0" i="0" u="none" strike="noStrike" cap="none" spc="0" baseline="0">
          <a:ln>
            <a:noFill/>
          </a:ln>
          <a:solidFill>
            <a:schemeClr val="tx1"/>
          </a:solidFill>
          <a:uFillTx/>
          <a:latin typeface="+mn-lt"/>
          <a:ea typeface="+mn-ea"/>
          <a:cs typeface="+mn-cs"/>
          <a:sym typeface="Helvetica Neue"/>
        </a:defRPr>
      </a:lvl5pPr>
      <a:lvl6pPr marL="0" marR="0" indent="1143000" algn="ctr" defTabSz="584200" latinLnBrk="0">
        <a:lnSpc>
          <a:spcPct val="100000"/>
        </a:lnSpc>
        <a:spcBef>
          <a:spcPts val="0"/>
        </a:spcBef>
        <a:spcAft>
          <a:spcPts val="0"/>
        </a:spcAft>
        <a:buClrTx/>
        <a:buSzTx/>
        <a:buFontTx/>
        <a:buNone/>
        <a:tabLst/>
        <a:defRPr sz="1400" b="0" i="0" u="none" strike="noStrike" cap="none" spc="0" baseline="0">
          <a:ln>
            <a:noFill/>
          </a:ln>
          <a:solidFill>
            <a:schemeClr val="tx1"/>
          </a:solidFill>
          <a:uFillTx/>
          <a:latin typeface="+mn-lt"/>
          <a:ea typeface="+mn-ea"/>
          <a:cs typeface="+mn-cs"/>
          <a:sym typeface="Helvetica Neue"/>
        </a:defRPr>
      </a:lvl6pPr>
      <a:lvl7pPr marL="0" marR="0" indent="1371600" algn="ctr" defTabSz="584200" latinLnBrk="0">
        <a:lnSpc>
          <a:spcPct val="100000"/>
        </a:lnSpc>
        <a:spcBef>
          <a:spcPts val="0"/>
        </a:spcBef>
        <a:spcAft>
          <a:spcPts val="0"/>
        </a:spcAft>
        <a:buClrTx/>
        <a:buSzTx/>
        <a:buFontTx/>
        <a:buNone/>
        <a:tabLst/>
        <a:defRPr sz="1400" b="0" i="0" u="none" strike="noStrike" cap="none" spc="0" baseline="0">
          <a:ln>
            <a:noFill/>
          </a:ln>
          <a:solidFill>
            <a:schemeClr val="tx1"/>
          </a:solidFill>
          <a:uFillTx/>
          <a:latin typeface="+mn-lt"/>
          <a:ea typeface="+mn-ea"/>
          <a:cs typeface="+mn-cs"/>
          <a:sym typeface="Helvetica Neue"/>
        </a:defRPr>
      </a:lvl7pPr>
      <a:lvl8pPr marL="0" marR="0" indent="1600200" algn="ctr" defTabSz="584200" latinLnBrk="0">
        <a:lnSpc>
          <a:spcPct val="100000"/>
        </a:lnSpc>
        <a:spcBef>
          <a:spcPts val="0"/>
        </a:spcBef>
        <a:spcAft>
          <a:spcPts val="0"/>
        </a:spcAft>
        <a:buClrTx/>
        <a:buSzTx/>
        <a:buFontTx/>
        <a:buNone/>
        <a:tabLst/>
        <a:defRPr sz="1400" b="0" i="0" u="none" strike="noStrike" cap="none" spc="0" baseline="0">
          <a:ln>
            <a:noFill/>
          </a:ln>
          <a:solidFill>
            <a:schemeClr val="tx1"/>
          </a:solidFill>
          <a:uFillTx/>
          <a:latin typeface="+mn-lt"/>
          <a:ea typeface="+mn-ea"/>
          <a:cs typeface="+mn-cs"/>
          <a:sym typeface="Helvetica Neue"/>
        </a:defRPr>
      </a:lvl8pPr>
      <a:lvl9pPr marL="0" marR="0" indent="1828800" algn="ctr" defTabSz="584200" latinLnBrk="0">
        <a:lnSpc>
          <a:spcPct val="100000"/>
        </a:lnSpc>
        <a:spcBef>
          <a:spcPts val="0"/>
        </a:spcBef>
        <a:spcAft>
          <a:spcPts val="0"/>
        </a:spcAft>
        <a:buClrTx/>
        <a:buSzTx/>
        <a:buFontTx/>
        <a:buNone/>
        <a:tabLst/>
        <a:defRPr sz="1400" b="0" i="0" u="none" strike="noStrike" cap="none" spc="0" baseline="0">
          <a:ln>
            <a:noFill/>
          </a:ln>
          <a:solidFill>
            <a:schemeClr val="tx1"/>
          </a:solidFill>
          <a:uFillTx/>
          <a:latin typeface="+mn-lt"/>
          <a:ea typeface="+mn-ea"/>
          <a:cs typeface="+mn-cs"/>
          <a:sym typeface="Helvetica Neue"/>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6.xml"/><Relationship Id="rId5" Type="http://schemas.openxmlformats.org/officeDocument/2006/relationships/image" Target="../media/image13.jpeg"/><Relationship Id="rId4" Type="http://schemas.openxmlformats.org/officeDocument/2006/relationships/image" Target="../media/image12.jpeg"/></Relationships>
</file>

<file path=ppt/slides/_rels/slide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hyperlink" Target="https://dbatools.io/" TargetMode="External"/><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jpeg"/><Relationship Id="rId2" Type="http://schemas.openxmlformats.org/officeDocument/2006/relationships/hyperlink" Target="mailto:andy@flxsql.com" TargetMode="External"/><Relationship Id="rId1" Type="http://schemas.openxmlformats.org/officeDocument/2006/relationships/slideLayout" Target="../slideLayouts/slideLayout14.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6.xml"/><Relationship Id="rId1" Type="http://schemas.openxmlformats.org/officeDocument/2006/relationships/tags" Target="../tags/tag1.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8.jpeg"/></Relationships>
</file>

<file path=ppt/slides/_rels/slide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E7C4CF-8C5A-41AB-9AA0-36BC7F42DE62}"/>
              </a:ext>
            </a:extLst>
          </p:cNvPr>
          <p:cNvSpPr>
            <a:spLocks noGrp="1"/>
          </p:cNvSpPr>
          <p:nvPr>
            <p:ph type="title"/>
          </p:nvPr>
        </p:nvSpPr>
        <p:spPr/>
        <p:txBody>
          <a:bodyPr/>
          <a:lstStyle/>
          <a:p>
            <a:r>
              <a:rPr lang="en-US" b="1" dirty="0" err="1"/>
              <a:t>dbatools</a:t>
            </a:r>
            <a:r>
              <a:rPr lang="en-US" b="1" dirty="0"/>
              <a:t> for the Uninitiated</a:t>
            </a:r>
          </a:p>
        </p:txBody>
      </p:sp>
      <p:sp>
        <p:nvSpPr>
          <p:cNvPr id="5" name="TextBox 4">
            <a:extLst>
              <a:ext uri="{FF2B5EF4-FFF2-40B4-BE49-F238E27FC236}">
                <a16:creationId xmlns:a16="http://schemas.microsoft.com/office/drawing/2014/main" id="{9754CD03-1DFF-4908-9294-A0A4B531575B}"/>
              </a:ext>
            </a:extLst>
          </p:cNvPr>
          <p:cNvSpPr txBox="1"/>
          <p:nvPr/>
        </p:nvSpPr>
        <p:spPr>
          <a:xfrm>
            <a:off x="1041400" y="2612767"/>
            <a:ext cx="10922000" cy="50885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just"/>
            <a:r>
              <a:rPr lang="en-US" dirty="0"/>
              <a:t>You’ve just inherited a large SQL Server estate, and next month’s merger will double the number of instances you’re responsible for. Or maybe you have one big instance with thousands of databases on it. Are there backups? Are they good? Are your systems in good health?</a:t>
            </a:r>
          </a:p>
          <a:p>
            <a:pPr algn="just"/>
            <a:endParaRPr lang="en-US" dirty="0"/>
          </a:p>
          <a:p>
            <a:pPr algn="just"/>
            <a:r>
              <a:rPr lang="en-US" dirty="0"/>
              <a:t>It's time to automate with the </a:t>
            </a:r>
            <a:r>
              <a:rPr lang="en-US" dirty="0" err="1"/>
              <a:t>dbatools</a:t>
            </a:r>
            <a:r>
              <a:rPr lang="en-US" dirty="0"/>
              <a:t> </a:t>
            </a:r>
            <a:r>
              <a:rPr lang="en-US" dirty="0" err="1"/>
              <a:t>Powershell</a:t>
            </a:r>
            <a:r>
              <a:rPr lang="en-US" dirty="0"/>
              <a:t> module.</a:t>
            </a:r>
            <a:endParaRPr kumimoji="0" lang="en-US" b="0" i="0" u="none" strike="noStrike" cap="none" spc="0" normalizeH="0" baseline="0" dirty="0">
              <a:ln>
                <a:noFill/>
              </a:ln>
              <a:solidFill>
                <a:srgbClr val="558AAB"/>
              </a:solidFill>
              <a:effectLst/>
              <a:uFillTx/>
              <a:latin typeface="+mj-lt"/>
              <a:ea typeface="+mj-ea"/>
              <a:cs typeface="+mj-cs"/>
              <a:sym typeface="Helvetica Neue Bold Condensed"/>
            </a:endParaRPr>
          </a:p>
        </p:txBody>
      </p:sp>
    </p:spTree>
    <p:extLst>
      <p:ext uri="{BB962C8B-B14F-4D97-AF65-F5344CB8AC3E}">
        <p14:creationId xmlns:p14="http://schemas.microsoft.com/office/powerpoint/2010/main" val="4289737759"/>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Microsoft &amp; Automation"/>
          <p:cNvSpPr txBox="1">
            <a:spLocks noGrp="1"/>
          </p:cNvSpPr>
          <p:nvPr>
            <p:ph type="title"/>
          </p:nvPr>
        </p:nvSpPr>
        <p:spPr>
          <a:prstGeom prst="rect">
            <a:avLst/>
          </a:prstGeom>
        </p:spPr>
        <p:txBody>
          <a:bodyPr/>
          <a:lstStyle/>
          <a:p>
            <a:r>
              <a:t>Microsoft &amp; Automation</a:t>
            </a:r>
          </a:p>
        </p:txBody>
      </p:sp>
      <p:sp>
        <p:nvSpPr>
          <p:cNvPr id="204" name="Ancient History - Batch/cmd files…"/>
          <p:cNvSpPr txBox="1">
            <a:spLocks noGrp="1"/>
          </p:cNvSpPr>
          <p:nvPr>
            <p:ph type="body" idx="1"/>
          </p:nvPr>
        </p:nvSpPr>
        <p:spPr>
          <a:prstGeom prst="rect">
            <a:avLst/>
          </a:prstGeom>
        </p:spPr>
        <p:txBody>
          <a:bodyPr>
            <a:normAutofit lnSpcReduction="10000"/>
          </a:bodyPr>
          <a:lstStyle/>
          <a:p>
            <a:pPr marL="413384" indent="-413384" defTabSz="543305">
              <a:spcBef>
                <a:spcPts val="2900"/>
              </a:spcBef>
              <a:buBlip>
                <a:blip r:embed="rId3"/>
              </a:buBlip>
              <a:defRPr sz="4464"/>
            </a:pPr>
            <a:r>
              <a:t>Ancient History - Batch/cmd files</a:t>
            </a:r>
          </a:p>
          <a:p>
            <a:pPr marL="413384" indent="-413384" defTabSz="543305">
              <a:spcBef>
                <a:spcPts val="2900"/>
              </a:spcBef>
              <a:buBlip>
                <a:blip r:embed="rId3"/>
              </a:buBlip>
              <a:defRPr sz="4464"/>
            </a:pPr>
            <a:r>
              <a:t>The Middle Ages - Windows Scripting Host</a:t>
            </a:r>
          </a:p>
          <a:p>
            <a:pPr marL="413384" indent="-413384" defTabSz="543305">
              <a:spcBef>
                <a:spcPts val="2900"/>
              </a:spcBef>
              <a:buBlip>
                <a:blip r:embed="rId3"/>
              </a:buBlip>
              <a:defRPr sz="4464"/>
            </a:pPr>
            <a:r>
              <a:t>The Renaissance (2006) - PowerShell 1.0</a:t>
            </a:r>
          </a:p>
          <a:p>
            <a:pPr marL="413384" indent="-413384" defTabSz="543305">
              <a:spcBef>
                <a:spcPts val="2900"/>
              </a:spcBef>
              <a:buBlip>
                <a:blip r:embed="rId3"/>
              </a:buBlip>
              <a:defRPr sz="4464"/>
            </a:pPr>
            <a:r>
              <a:t>The Enlightenment (2016) - PowerShell Core</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20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iterate>
                                    <p:tmAbs val="0"/>
                                  </p:iterate>
                                  <p:childTnLst>
                                    <p:set>
                                      <p:cBhvr>
                                        <p:cTn id="10" fill="hold"/>
                                        <p:tgtEl>
                                          <p:spTgt spid="20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1" nodeType="clickEffect">
                                  <p:stCondLst>
                                    <p:cond delay="0"/>
                                  </p:stCondLst>
                                  <p:iterate>
                                    <p:tmAbs val="0"/>
                                  </p:iterate>
                                  <p:childTnLst>
                                    <p:set>
                                      <p:cBhvr>
                                        <p:cTn id="14" fill="hold"/>
                                        <p:tgtEl>
                                          <p:spTgt spid="20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1" nodeType="clickEffect">
                                  <p:stCondLst>
                                    <p:cond delay="0"/>
                                  </p:stCondLst>
                                  <p:iterate>
                                    <p:tmAbs val="0"/>
                                  </p:iterate>
                                  <p:childTnLst>
                                    <p:set>
                                      <p:cBhvr>
                                        <p:cTn id="18" fill="hold"/>
                                        <p:tgtEl>
                                          <p:spTgt spid="20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 grpId="1" uiExpand="1" build="p" advAuto="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 name="SQL Server &amp; PowerShell"/>
          <p:cNvSpPr txBox="1">
            <a:spLocks noGrp="1"/>
          </p:cNvSpPr>
          <p:nvPr>
            <p:ph type="title"/>
          </p:nvPr>
        </p:nvSpPr>
        <p:spPr>
          <a:prstGeom prst="rect">
            <a:avLst/>
          </a:prstGeom>
        </p:spPr>
        <p:txBody>
          <a:bodyPr/>
          <a:lstStyle/>
          <a:p>
            <a:r>
              <a:t>SQL Server &amp; PowerShell</a:t>
            </a:r>
          </a:p>
        </p:txBody>
      </p:sp>
      <p:sp>
        <p:nvSpPr>
          <p:cNvPr id="214" name="2008 - sqlps &amp; PowerShell Agent Job Step…"/>
          <p:cNvSpPr txBox="1">
            <a:spLocks noGrp="1"/>
          </p:cNvSpPr>
          <p:nvPr>
            <p:ph type="body" idx="1"/>
          </p:nvPr>
        </p:nvSpPr>
        <p:spPr>
          <a:prstGeom prst="rect">
            <a:avLst/>
          </a:prstGeom>
        </p:spPr>
        <p:txBody>
          <a:bodyPr/>
          <a:lstStyle/>
          <a:p>
            <a:pPr>
              <a:buBlip>
                <a:blip r:embed="rId3"/>
              </a:buBlip>
              <a:defRPr sz="4800"/>
            </a:pPr>
            <a:r>
              <a:t>2008 - sqlps &amp; PowerShell Agent Job Step</a:t>
            </a:r>
          </a:p>
          <a:p>
            <a:pPr>
              <a:buBlip>
                <a:blip r:embed="rId3"/>
              </a:buBlip>
              <a:defRPr sz="4800"/>
            </a:pPr>
            <a:r>
              <a:t>2016 - sqlserver</a:t>
            </a:r>
          </a:p>
          <a:p>
            <a:pPr>
              <a:buBlip>
                <a:blip r:embed="rId3"/>
              </a:buBlip>
              <a:defRPr sz="4800"/>
            </a:pPr>
            <a:r>
              <a:t>2017 - sqlserver in Powershell Gallery</a:t>
            </a:r>
          </a:p>
          <a:p>
            <a:pPr>
              <a:buBlip>
                <a:blip r:embed="rId3"/>
              </a:buBlip>
              <a:defRPr sz="4800"/>
            </a:pPr>
            <a:r>
              <a:t>Good starting point</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214">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214">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214">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214">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1" nodeType="clickEffect">
                                  <p:stCondLst>
                                    <p:cond delay="0"/>
                                  </p:stCondLst>
                                  <p:iterate>
                                    <p:tmAbs val="0"/>
                                  </p:iterate>
                                  <p:childTnLst>
                                    <p:set>
                                      <p:cBhvr>
                                        <p:cTn id="20" fill="hold"/>
                                        <p:tgtEl>
                                          <p:spTgt spid="21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4" grpId="1" build="p" animBg="1" advAuto="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 name="Discovery"/>
          <p:cNvSpPr txBox="1">
            <a:spLocks noGrp="1"/>
          </p:cNvSpPr>
          <p:nvPr>
            <p:ph type="title"/>
          </p:nvPr>
        </p:nvSpPr>
        <p:spPr>
          <a:prstGeom prst="rect">
            <a:avLst/>
          </a:prstGeom>
        </p:spPr>
        <p:txBody>
          <a:bodyPr/>
          <a:lstStyle/>
          <a:p>
            <a:r>
              <a:t>Discovery</a:t>
            </a:r>
          </a:p>
        </p:txBody>
      </p:sp>
      <p:sp>
        <p:nvSpPr>
          <p:cNvPr id="209" name="Get-Command/Find-DbaCommand…"/>
          <p:cNvSpPr txBox="1">
            <a:spLocks noGrp="1"/>
          </p:cNvSpPr>
          <p:nvPr>
            <p:ph type="body" idx="1"/>
          </p:nvPr>
        </p:nvSpPr>
        <p:spPr>
          <a:prstGeom prst="rect">
            <a:avLst/>
          </a:prstGeom>
        </p:spPr>
        <p:txBody>
          <a:bodyPr/>
          <a:lstStyle/>
          <a:p>
            <a:pPr>
              <a:buBlip>
                <a:blip r:embed="rId3"/>
              </a:buBlip>
              <a:defRPr sz="4800"/>
            </a:pPr>
            <a:r>
              <a:rPr dirty="0"/>
              <a:t>Get-Command/Find-</a:t>
            </a:r>
            <a:r>
              <a:rPr dirty="0" err="1"/>
              <a:t>DbaCommand</a:t>
            </a:r>
            <a:endParaRPr dirty="0"/>
          </a:p>
          <a:p>
            <a:pPr>
              <a:buBlip>
                <a:blip r:embed="rId3"/>
              </a:buBlip>
              <a:defRPr sz="4800"/>
            </a:pPr>
            <a:r>
              <a:rPr dirty="0"/>
              <a:t>Get-Help</a:t>
            </a:r>
          </a:p>
          <a:p>
            <a:pPr>
              <a:buBlip>
                <a:blip r:embed="rId3"/>
              </a:buBlip>
              <a:defRPr sz="4800"/>
            </a:pPr>
            <a:r>
              <a:rPr dirty="0"/>
              <a:t>Get-Member</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iterate>
                                    <p:tmAbs val="0"/>
                                  </p:iterate>
                                  <p:childTnLst>
                                    <p:set>
                                      <p:cBhvr>
                                        <p:cTn id="10" fill="hold"/>
                                        <p:tgtEl>
                                          <p:spTgt spid="20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1" nodeType="clickEffect">
                                  <p:stCondLst>
                                    <p:cond delay="0"/>
                                  </p:stCondLst>
                                  <p:iterate>
                                    <p:tmAbs val="0"/>
                                  </p:iterate>
                                  <p:childTnLst>
                                    <p:set>
                                      <p:cBhvr>
                                        <p:cTn id="14" fill="hold"/>
                                        <p:tgtEl>
                                          <p:spTgt spid="20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9" grpId="1" uiExpand="1" build="p" bldLvl="5" advAuto="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 name="What is dbatools?"/>
          <p:cNvSpPr txBox="1">
            <a:spLocks noGrp="1"/>
          </p:cNvSpPr>
          <p:nvPr>
            <p:ph type="title"/>
          </p:nvPr>
        </p:nvSpPr>
        <p:spPr>
          <a:prstGeom prst="rect">
            <a:avLst/>
          </a:prstGeom>
        </p:spPr>
        <p:txBody>
          <a:bodyPr/>
          <a:lstStyle/>
          <a:p>
            <a:r>
              <a:t>What is dbatools?</a:t>
            </a:r>
          </a:p>
        </p:txBody>
      </p:sp>
      <p:sp>
        <p:nvSpPr>
          <p:cNvPr id="219" name="Open Source Powershell module for data professionals…"/>
          <p:cNvSpPr txBox="1">
            <a:spLocks noGrp="1"/>
          </p:cNvSpPr>
          <p:nvPr>
            <p:ph type="body" idx="1"/>
          </p:nvPr>
        </p:nvSpPr>
        <p:spPr>
          <a:prstGeom prst="rect">
            <a:avLst/>
          </a:prstGeom>
        </p:spPr>
        <p:txBody>
          <a:bodyPr/>
          <a:lstStyle/>
          <a:p>
            <a:pPr marL="413384" indent="-413384" defTabSz="543305">
              <a:spcBef>
                <a:spcPts val="2900"/>
              </a:spcBef>
              <a:buBlip>
                <a:blip r:embed="rId3"/>
              </a:buBlip>
              <a:defRPr sz="4464"/>
            </a:pPr>
            <a:r>
              <a:rPr dirty="0"/>
              <a:t>Open Source </a:t>
            </a:r>
            <a:r>
              <a:rPr dirty="0" err="1"/>
              <a:t>Powershell</a:t>
            </a:r>
            <a:r>
              <a:rPr dirty="0"/>
              <a:t> module for data professionals </a:t>
            </a:r>
          </a:p>
          <a:p>
            <a:pPr marL="413384" indent="-413384" defTabSz="543305">
              <a:spcBef>
                <a:spcPts val="2900"/>
              </a:spcBef>
              <a:buBlip>
                <a:blip r:embed="rId3"/>
              </a:buBlip>
              <a:defRPr sz="4464"/>
            </a:pPr>
            <a:r>
              <a:rPr dirty="0"/>
              <a:t>BDFL Chrissy </a:t>
            </a:r>
            <a:r>
              <a:rPr dirty="0" err="1"/>
              <a:t>LeMaire</a:t>
            </a:r>
            <a:endParaRPr dirty="0"/>
          </a:p>
          <a:p>
            <a:pPr marL="413384" indent="-413384" defTabSz="543305">
              <a:spcBef>
                <a:spcPts val="2900"/>
              </a:spcBef>
              <a:buBlip>
                <a:blip r:embed="rId3"/>
              </a:buBlip>
              <a:defRPr sz="4464"/>
            </a:pPr>
            <a:r>
              <a:rPr dirty="0"/>
              <a:t>163 contributors</a:t>
            </a:r>
          </a:p>
          <a:p>
            <a:pPr marL="413384" indent="-413384" defTabSz="543305">
              <a:spcBef>
                <a:spcPts val="2900"/>
              </a:spcBef>
              <a:buBlip>
                <a:blip r:embed="rId3"/>
              </a:buBlip>
              <a:defRPr sz="4464"/>
            </a:pPr>
            <a:r>
              <a:rPr dirty="0"/>
              <a:t>Started July 2014 </a:t>
            </a:r>
          </a:p>
          <a:p>
            <a:pPr marL="413384" indent="-413384" defTabSz="543305">
              <a:spcBef>
                <a:spcPts val="2900"/>
              </a:spcBef>
              <a:buBlip>
                <a:blip r:embed="rId3"/>
              </a:buBlip>
              <a:defRPr sz="4464"/>
            </a:pPr>
            <a:r>
              <a:rPr dirty="0"/>
              <a:t>1.0 on June 20, 2019</a:t>
            </a:r>
          </a:p>
        </p:txBody>
      </p:sp>
    </p:spTree>
  </p:cSld>
  <p:clrMapOvr>
    <a:masterClrMapping/>
  </p:clrMapOvr>
  <p:transition spd="med"/>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1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 name="SMO"/>
          <p:cNvSpPr txBox="1">
            <a:spLocks noGrp="1"/>
          </p:cNvSpPr>
          <p:nvPr>
            <p:ph type="title"/>
          </p:nvPr>
        </p:nvSpPr>
        <p:spPr>
          <a:xfrm>
            <a:off x="406399" y="266700"/>
            <a:ext cx="12192002" cy="2438400"/>
          </a:xfrm>
          <a:prstGeom prst="rect">
            <a:avLst/>
          </a:prstGeom>
        </p:spPr>
        <p:txBody>
          <a:bodyPr/>
          <a:lstStyle/>
          <a:p>
            <a:r>
              <a:rPr lang="en-US" dirty="0" err="1"/>
              <a:t>dbatools</a:t>
            </a:r>
            <a:r>
              <a:rPr lang="en-US" dirty="0"/>
              <a:t> Function Categories</a:t>
            </a:r>
            <a:endParaRPr dirty="0"/>
          </a:p>
        </p:txBody>
      </p:sp>
      <p:pic>
        <p:nvPicPr>
          <p:cNvPr id="2" name="Picture 1">
            <a:extLst>
              <a:ext uri="{FF2B5EF4-FFF2-40B4-BE49-F238E27FC236}">
                <a16:creationId xmlns:a16="http://schemas.microsoft.com/office/drawing/2014/main" id="{B82A4072-14DE-4528-92BF-0FE09EC8016F}"/>
              </a:ext>
            </a:extLst>
          </p:cNvPr>
          <p:cNvPicPr>
            <a:picLocks noChangeAspect="1"/>
          </p:cNvPicPr>
          <p:nvPr/>
        </p:nvPicPr>
        <p:blipFill>
          <a:blip r:embed="rId2"/>
          <a:stretch>
            <a:fillRect/>
          </a:stretch>
        </p:blipFill>
        <p:spPr>
          <a:xfrm>
            <a:off x="417533" y="2377440"/>
            <a:ext cx="12180868" cy="3876960"/>
          </a:xfrm>
          <a:prstGeom prst="rect">
            <a:avLst/>
          </a:prstGeom>
        </p:spPr>
      </p:pic>
      <p:sp>
        <p:nvSpPr>
          <p:cNvPr id="3" name="Rectangle 2">
            <a:extLst>
              <a:ext uri="{FF2B5EF4-FFF2-40B4-BE49-F238E27FC236}">
                <a16:creationId xmlns:a16="http://schemas.microsoft.com/office/drawing/2014/main" id="{AD1610F9-8D45-41B1-AC72-4AADB310A042}"/>
              </a:ext>
            </a:extLst>
          </p:cNvPr>
          <p:cNvSpPr/>
          <p:nvPr/>
        </p:nvSpPr>
        <p:spPr>
          <a:xfrm>
            <a:off x="417533" y="6646595"/>
            <a:ext cx="6314549" cy="646331"/>
          </a:xfrm>
          <a:prstGeom prst="rect">
            <a:avLst/>
          </a:prstGeom>
        </p:spPr>
        <p:txBody>
          <a:bodyPr wrap="none">
            <a:spAutoFit/>
          </a:bodyPr>
          <a:lstStyle/>
          <a:p>
            <a:r>
              <a:rPr lang="en-US" dirty="0"/>
              <a:t>https://dbatools.io/commands/</a:t>
            </a:r>
          </a:p>
        </p:txBody>
      </p:sp>
    </p:spTree>
    <p:extLst>
      <p:ext uri="{BB962C8B-B14F-4D97-AF65-F5344CB8AC3E}">
        <p14:creationId xmlns:p14="http://schemas.microsoft.com/office/powerpoint/2010/main" val="2124296687"/>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 name="dbatools vs. sqlserver"/>
          <p:cNvSpPr txBox="1">
            <a:spLocks noGrp="1"/>
          </p:cNvSpPr>
          <p:nvPr>
            <p:ph type="title"/>
          </p:nvPr>
        </p:nvSpPr>
        <p:spPr>
          <a:prstGeom prst="rect">
            <a:avLst/>
          </a:prstGeom>
        </p:spPr>
        <p:txBody>
          <a:bodyPr/>
          <a:lstStyle/>
          <a:p>
            <a:r>
              <a:t>dbatools vs. sqlserver</a:t>
            </a:r>
          </a:p>
        </p:txBody>
      </p:sp>
      <p:sp>
        <p:nvSpPr>
          <p:cNvPr id="224" name="Mega multitool vs. Swiss Army Knife…"/>
          <p:cNvSpPr txBox="1">
            <a:spLocks noGrp="1"/>
          </p:cNvSpPr>
          <p:nvPr>
            <p:ph type="body" idx="1"/>
          </p:nvPr>
        </p:nvSpPr>
        <p:spPr>
          <a:prstGeom prst="rect">
            <a:avLst/>
          </a:prstGeom>
        </p:spPr>
        <p:txBody>
          <a:bodyPr/>
          <a:lstStyle/>
          <a:p>
            <a:pPr>
              <a:buBlip>
                <a:blip r:embed="rId3"/>
              </a:buBlip>
              <a:defRPr sz="4800"/>
            </a:pPr>
            <a:r>
              <a:t>Mega multitool vs. Swiss Army Knife</a:t>
            </a:r>
          </a:p>
          <a:p>
            <a:pPr>
              <a:buBlip>
                <a:blip r:embed="rId3"/>
              </a:buBlip>
              <a:defRPr sz="4800"/>
            </a:pPr>
            <a:r>
              <a:t>Breadth &amp; depth</a:t>
            </a:r>
          </a:p>
          <a:p>
            <a:pPr>
              <a:buBlip>
                <a:blip r:embed="rId3"/>
              </a:buBlip>
              <a:defRPr sz="4800"/>
            </a:pPr>
            <a:r>
              <a:t>Release frequency </a:t>
            </a:r>
          </a:p>
          <a:p>
            <a:pPr>
              <a:buBlip>
                <a:blip r:embed="rId3"/>
              </a:buBlip>
              <a:defRPr sz="4800"/>
            </a:pPr>
            <a:r>
              <a:t>Community-driven</a:t>
            </a:r>
          </a:p>
        </p:txBody>
      </p:sp>
      <p:pic>
        <p:nvPicPr>
          <p:cNvPr id="225" name="SACAMPER.jpg" descr="SACAMPER.jpg"/>
          <p:cNvPicPr>
            <a:picLocks noChangeAspect="1"/>
          </p:cNvPicPr>
          <p:nvPr/>
        </p:nvPicPr>
        <p:blipFill>
          <a:blip r:embed="rId4"/>
          <a:stretch>
            <a:fillRect/>
          </a:stretch>
        </p:blipFill>
        <p:spPr>
          <a:xfrm>
            <a:off x="7646155" y="4460592"/>
            <a:ext cx="5009791" cy="5009791"/>
          </a:xfrm>
          <a:prstGeom prst="rect">
            <a:avLst/>
          </a:prstGeom>
          <a:ln w="12700">
            <a:miter lim="400000"/>
          </a:ln>
        </p:spPr>
      </p:pic>
      <p:pic>
        <p:nvPicPr>
          <p:cNvPr id="226" name="Worlds_largest_Swiss_Army_knife_wenger_giant_knife.jpg" descr="Worlds_largest_Swiss_Army_knife_wenger_giant_knife.jpg"/>
          <p:cNvPicPr>
            <a:picLocks noChangeAspect="1"/>
          </p:cNvPicPr>
          <p:nvPr/>
        </p:nvPicPr>
        <p:blipFill>
          <a:blip r:embed="rId5"/>
          <a:stretch>
            <a:fillRect/>
          </a:stretch>
        </p:blipFill>
        <p:spPr>
          <a:xfrm>
            <a:off x="274502" y="4510215"/>
            <a:ext cx="6848665" cy="4910546"/>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22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225"/>
                                        </p:tgtEl>
                                        <p:attrNameLst>
                                          <p:attrName>style.visibility</p:attrName>
                                        </p:attrNameLst>
                                      </p:cBhvr>
                                      <p:to>
                                        <p:strVal val="visible"/>
                                      </p:to>
                                    </p:set>
                                  </p:childTnLst>
                                </p:cTn>
                              </p:par>
                              <p:par>
                                <p:cTn id="11" presetID="1" presetClass="entr" presetSubtype="0" fill="hold" grpId="3" nodeType="withEffect">
                                  <p:stCondLst>
                                    <p:cond delay="0"/>
                                  </p:stCondLst>
                                  <p:iterate>
                                    <p:tmAbs val="0"/>
                                  </p:iterate>
                                  <p:childTnLst>
                                    <p:set>
                                      <p:cBhvr>
                                        <p:cTn id="12" fill="hold"/>
                                        <p:tgtEl>
                                          <p:spTgt spid="22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4" nodeType="clickEffect">
                                  <p:stCondLst>
                                    <p:cond delay="0"/>
                                  </p:stCondLst>
                                  <p:iterate>
                                    <p:tmAbs val="0"/>
                                  </p:iterate>
                                  <p:childTnLst>
                                    <p:set>
                                      <p:cBhvr>
                                        <p:cTn id="16" fill="hold">
                                          <p:stCondLst>
                                            <p:cond delay="0"/>
                                          </p:stCondLst>
                                        </p:cTn>
                                        <p:tgtEl>
                                          <p:spTgt spid="225"/>
                                        </p:tgtEl>
                                        <p:attrNameLst>
                                          <p:attrName>style.visibility</p:attrName>
                                        </p:attrNameLst>
                                      </p:cBhvr>
                                      <p:to>
                                        <p:strVal val="hidden"/>
                                      </p:to>
                                    </p:set>
                                  </p:childTnLst>
                                </p:cTn>
                              </p:par>
                              <p:par>
                                <p:cTn id="17" presetID="1" presetClass="exit" presetSubtype="0" fill="hold" grpId="5" nodeType="withEffect">
                                  <p:stCondLst>
                                    <p:cond delay="0"/>
                                  </p:stCondLst>
                                  <p:iterate>
                                    <p:tmAbs val="0"/>
                                  </p:iterate>
                                  <p:childTnLst>
                                    <p:set>
                                      <p:cBhvr>
                                        <p:cTn id="18" fill="hold">
                                          <p:stCondLst>
                                            <p:cond delay="0"/>
                                          </p:stCondLst>
                                        </p:cTn>
                                        <p:tgtEl>
                                          <p:spTgt spid="226"/>
                                        </p:tgtEl>
                                        <p:attrNameLst>
                                          <p:attrName>style.visibility</p:attrName>
                                        </p:attrNameLst>
                                      </p:cBhvr>
                                      <p:to>
                                        <p:strVal val="hidden"/>
                                      </p:to>
                                    </p:set>
                                  </p:childTnLst>
                                </p:cTn>
                              </p:par>
                              <p:par>
                                <p:cTn id="19" presetID="1" presetClass="entr" presetSubtype="0" fill="hold" grpId="1" nodeType="withEffect">
                                  <p:stCondLst>
                                    <p:cond delay="0"/>
                                  </p:stCondLst>
                                  <p:iterate>
                                    <p:tmAbs val="0"/>
                                  </p:iterate>
                                  <p:childTnLst>
                                    <p:set>
                                      <p:cBhvr>
                                        <p:cTn id="20" fill="hold"/>
                                        <p:tgtEl>
                                          <p:spTgt spid="224">
                                            <p:txEl>
                                              <p:pRg st="1" end="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1" nodeType="clickEffect">
                                  <p:stCondLst>
                                    <p:cond delay="0"/>
                                  </p:stCondLst>
                                  <p:iterate>
                                    <p:tmAbs val="0"/>
                                  </p:iterate>
                                  <p:childTnLst>
                                    <p:set>
                                      <p:cBhvr>
                                        <p:cTn id="24" fill="hold"/>
                                        <p:tgtEl>
                                          <p:spTgt spid="224">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1" nodeType="clickEffect">
                                  <p:stCondLst>
                                    <p:cond delay="0"/>
                                  </p:stCondLst>
                                  <p:iterate>
                                    <p:tmAbs val="0"/>
                                  </p:iterate>
                                  <p:childTnLst>
                                    <p:set>
                                      <p:cBhvr>
                                        <p:cTn id="28" fill="hold"/>
                                        <p:tgtEl>
                                          <p:spTgt spid="22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4" grpId="1" uiExpand="1" build="p" bldLvl="5" advAuto="0"/>
      <p:bldP spid="225" grpId="2" uiExpand="1" animBg="1" advAuto="0"/>
      <p:bldP spid="225" grpId="4" uiExpand="1" animBg="1" advAuto="0"/>
      <p:bldP spid="226" grpId="3" uiExpand="1" animBg="1" advAuto="0"/>
      <p:bldP spid="226" grpId="5" uiExpand="1" animBg="1" advAuto="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 name="SMO"/>
          <p:cNvSpPr txBox="1">
            <a:spLocks noGrp="1"/>
          </p:cNvSpPr>
          <p:nvPr>
            <p:ph type="title"/>
          </p:nvPr>
        </p:nvSpPr>
        <p:spPr>
          <a:prstGeom prst="rect">
            <a:avLst/>
          </a:prstGeom>
        </p:spPr>
        <p:txBody>
          <a:bodyPr/>
          <a:lstStyle/>
          <a:p>
            <a:r>
              <a:rPr lang="en-US" dirty="0"/>
              <a:t>Server Management Objects</a:t>
            </a:r>
            <a:endParaRPr dirty="0"/>
          </a:p>
        </p:txBody>
      </p:sp>
      <p:sp>
        <p:nvSpPr>
          <p:cNvPr id="243" name="Body"/>
          <p:cNvSpPr txBox="1">
            <a:spLocks noGrp="1"/>
          </p:cNvSpPr>
          <p:nvPr>
            <p:ph type="body" idx="1"/>
          </p:nvPr>
        </p:nvSpPr>
        <p:spPr>
          <a:prstGeom prst="rect">
            <a:avLst/>
          </a:prstGeom>
        </p:spPr>
        <p:txBody>
          <a:bodyPr/>
          <a:lstStyle/>
          <a:p>
            <a:pPr>
              <a:buBlip>
                <a:blip r:embed="rId2"/>
              </a:buBlip>
            </a:pPr>
            <a:r>
              <a:rPr lang="en-US" dirty="0"/>
              <a:t>Underpinning of Management Studio, </a:t>
            </a:r>
            <a:r>
              <a:rPr lang="en-US" dirty="0" err="1"/>
              <a:t>sqlserver</a:t>
            </a:r>
            <a:r>
              <a:rPr lang="en-US" dirty="0"/>
              <a:t> and </a:t>
            </a:r>
            <a:r>
              <a:rPr lang="en-US" dirty="0" err="1"/>
              <a:t>dbatools</a:t>
            </a:r>
            <a:endParaRPr lang="en-US" dirty="0"/>
          </a:p>
          <a:p>
            <a:r>
              <a:rPr lang="en-US" dirty="0"/>
              <a:t>Extensive compatibility</a:t>
            </a:r>
          </a:p>
          <a:p>
            <a:pPr>
              <a:buBlip>
                <a:blip r:embed="rId2"/>
              </a:buBlip>
            </a:pPr>
            <a:r>
              <a:rPr lang="en-US" dirty="0"/>
              <a:t>Can be unwieldy</a:t>
            </a: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snow, outdoor, skiing, man&#10;&#10;Description automatically generated">
            <a:extLst>
              <a:ext uri="{FF2B5EF4-FFF2-40B4-BE49-F238E27FC236}">
                <a16:creationId xmlns:a16="http://schemas.microsoft.com/office/drawing/2014/main" id="{031BBDD2-015E-411A-AB8D-CC60043AF8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3004800" cy="9753600"/>
          </a:xfrm>
          <a:prstGeom prst="rect">
            <a:avLst/>
          </a:prstGeom>
        </p:spPr>
      </p:pic>
    </p:spTree>
    <p:extLst>
      <p:ext uri="{BB962C8B-B14F-4D97-AF65-F5344CB8AC3E}">
        <p14:creationId xmlns:p14="http://schemas.microsoft.com/office/powerpoint/2010/main" val="51082444"/>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boat on a body of water&#10;&#10;Description automatically generated">
            <a:extLst>
              <a:ext uri="{FF2B5EF4-FFF2-40B4-BE49-F238E27FC236}">
                <a16:creationId xmlns:a16="http://schemas.microsoft.com/office/drawing/2014/main" id="{40A61F61-D824-45B1-9017-EF247B774DA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51327" y="309039"/>
            <a:ext cx="9102146" cy="9135521"/>
          </a:xfrm>
          <a:prstGeom prst="rect">
            <a:avLst/>
          </a:prstGeom>
        </p:spPr>
      </p:pic>
    </p:spTree>
    <p:extLst>
      <p:ext uri="{BB962C8B-B14F-4D97-AF65-F5344CB8AC3E}">
        <p14:creationId xmlns:p14="http://schemas.microsoft.com/office/powerpoint/2010/main" val="3949513863"/>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 name="Contributing"/>
          <p:cNvSpPr txBox="1">
            <a:spLocks noGrp="1"/>
          </p:cNvSpPr>
          <p:nvPr>
            <p:ph type="title"/>
          </p:nvPr>
        </p:nvSpPr>
        <p:spPr>
          <a:prstGeom prst="rect">
            <a:avLst/>
          </a:prstGeom>
        </p:spPr>
        <p:txBody>
          <a:bodyPr/>
          <a:lstStyle/>
          <a:p>
            <a:r>
              <a:t>Contributing</a:t>
            </a:r>
          </a:p>
        </p:txBody>
      </p:sp>
      <p:sp>
        <p:nvSpPr>
          <p:cNvPr id="229" name="Issues…"/>
          <p:cNvSpPr txBox="1">
            <a:spLocks noGrp="1"/>
          </p:cNvSpPr>
          <p:nvPr>
            <p:ph type="body" idx="1"/>
          </p:nvPr>
        </p:nvSpPr>
        <p:spPr>
          <a:prstGeom prst="rect">
            <a:avLst/>
          </a:prstGeom>
        </p:spPr>
        <p:txBody>
          <a:bodyPr/>
          <a:lstStyle/>
          <a:p>
            <a:pPr>
              <a:buBlip>
                <a:blip r:embed="rId2"/>
              </a:buBlip>
            </a:pPr>
            <a:r>
              <a:rPr dirty="0"/>
              <a:t>Issues</a:t>
            </a:r>
          </a:p>
          <a:p>
            <a:pPr>
              <a:buBlip>
                <a:blip r:embed="rId2"/>
              </a:buBlip>
            </a:pPr>
            <a:r>
              <a:rPr dirty="0"/>
              <a:t>Feature Requests</a:t>
            </a:r>
          </a:p>
          <a:p>
            <a:pPr>
              <a:buBlip>
                <a:blip r:embed="rId2"/>
              </a:buBlip>
            </a:pPr>
            <a:r>
              <a:rPr dirty="0"/>
              <a:t>Documentation</a:t>
            </a:r>
          </a:p>
          <a:p>
            <a:r>
              <a:rPr lang="en-US" dirty="0"/>
              <a:t>Slack!</a:t>
            </a:r>
          </a:p>
          <a:p>
            <a:pPr>
              <a:buBlip>
                <a:blip r:embed="rId2"/>
              </a:buBlip>
            </a:pPr>
            <a:r>
              <a:rPr dirty="0"/>
              <a:t>Code!</a:t>
            </a:r>
          </a:p>
        </p:txBody>
      </p:sp>
    </p:spTree>
  </p:cSld>
  <p:clrMapOvr>
    <a:masterClrMapping/>
  </p:clrMapOvr>
  <p:transition spd="med"/>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2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2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 name="Dbatools"/>
          <p:cNvSpPr txBox="1">
            <a:spLocks noGrp="1"/>
          </p:cNvSpPr>
          <p:nvPr>
            <p:ph type="ctrTitle"/>
          </p:nvPr>
        </p:nvSpPr>
        <p:spPr>
          <a:prstGeom prst="rect">
            <a:avLst/>
          </a:prstGeom>
        </p:spPr>
        <p:txBody>
          <a:bodyPr/>
          <a:lstStyle/>
          <a:p>
            <a:r>
              <a:rPr lang="en-US" dirty="0" err="1"/>
              <a:t>Dbatools</a:t>
            </a:r>
            <a:r>
              <a:rPr lang="en-US" dirty="0"/>
              <a:t> for the Uninitiated</a:t>
            </a:r>
            <a:endParaRPr dirty="0"/>
          </a:p>
        </p:txBody>
      </p:sp>
      <p:sp>
        <p:nvSpPr>
          <p:cNvPr id="178" name="Body"/>
          <p:cNvSpPr txBox="1">
            <a:spLocks noGrp="1"/>
          </p:cNvSpPr>
          <p:nvPr>
            <p:ph type="subTitle" sz="quarter" idx="1"/>
          </p:nvPr>
        </p:nvSpPr>
        <p:spPr>
          <a:prstGeom prst="rect">
            <a:avLst/>
          </a:prstGeom>
        </p:spPr>
        <p:txBody>
          <a:bodyPr/>
          <a:lstStyle/>
          <a:p>
            <a:endParaRP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 name="wrap-up"/>
          <p:cNvSpPr txBox="1">
            <a:spLocks noGrp="1"/>
          </p:cNvSpPr>
          <p:nvPr>
            <p:ph type="title"/>
          </p:nvPr>
        </p:nvSpPr>
        <p:spPr>
          <a:prstGeom prst="rect">
            <a:avLst/>
          </a:prstGeom>
        </p:spPr>
        <p:txBody>
          <a:bodyPr/>
          <a:lstStyle/>
          <a:p>
            <a:r>
              <a:rPr lang="en-US" dirty="0"/>
              <a:t>Wrapping Up</a:t>
            </a:r>
            <a:endParaRPr dirty="0"/>
          </a:p>
        </p:txBody>
      </p:sp>
      <p:sp>
        <p:nvSpPr>
          <p:cNvPr id="232" name="Body"/>
          <p:cNvSpPr txBox="1">
            <a:spLocks noGrp="1"/>
          </p:cNvSpPr>
          <p:nvPr>
            <p:ph type="body" idx="1"/>
          </p:nvPr>
        </p:nvSpPr>
        <p:spPr>
          <a:prstGeom prst="rect">
            <a:avLst/>
          </a:prstGeom>
        </p:spPr>
        <p:txBody>
          <a:bodyPr/>
          <a:lstStyle/>
          <a:p>
            <a:r>
              <a:rPr lang="en-US" dirty="0">
                <a:hlinkClick r:id="rId3"/>
              </a:rPr>
              <a:t>https://dbatools.io/</a:t>
            </a:r>
            <a:endParaRPr lang="en-US" dirty="0"/>
          </a:p>
          <a:p>
            <a:r>
              <a:rPr lang="en-US" dirty="0"/>
              <a:t>Check </a:t>
            </a:r>
            <a:r>
              <a:rPr lang="en-US" dirty="0" err="1"/>
              <a:t>dbatools</a:t>
            </a:r>
            <a:r>
              <a:rPr lang="en-US" dirty="0"/>
              <a:t> for a solution first</a:t>
            </a:r>
          </a:p>
          <a:p>
            <a:r>
              <a:rPr lang="en-US" dirty="0"/>
              <a:t>Safety first! Use –</a:t>
            </a:r>
            <a:r>
              <a:rPr lang="en-US" dirty="0" err="1"/>
              <a:t>whatif</a:t>
            </a:r>
            <a:r>
              <a:rPr lang="en-US" dirty="0"/>
              <a:t> and -verbose</a:t>
            </a: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Where to Find Me"/>
          <p:cNvSpPr txBox="1">
            <a:spLocks noGrp="1"/>
          </p:cNvSpPr>
          <p:nvPr>
            <p:ph type="title"/>
          </p:nvPr>
        </p:nvSpPr>
        <p:spPr>
          <a:prstGeom prst="rect">
            <a:avLst/>
          </a:prstGeom>
        </p:spPr>
        <p:txBody>
          <a:bodyPr/>
          <a:lstStyle/>
          <a:p>
            <a:r>
              <a:t>Where to Find Me</a:t>
            </a:r>
          </a:p>
        </p:txBody>
      </p:sp>
      <p:sp>
        <p:nvSpPr>
          <p:cNvPr id="235" name="https://flxsql.com/…"/>
          <p:cNvSpPr txBox="1">
            <a:spLocks noGrp="1"/>
          </p:cNvSpPr>
          <p:nvPr>
            <p:ph type="body" sz="half" idx="1"/>
          </p:nvPr>
        </p:nvSpPr>
        <p:spPr>
          <a:xfrm>
            <a:off x="1032933" y="2726266"/>
            <a:ext cx="10938934" cy="4301068"/>
          </a:xfrm>
          <a:prstGeom prst="rect">
            <a:avLst/>
          </a:prstGeom>
        </p:spPr>
        <p:txBody>
          <a:bodyPr/>
          <a:lstStyle/>
          <a:p>
            <a:pPr marL="0" indent="0" defTabSz="463747">
              <a:spcBef>
                <a:spcPts val="2500"/>
              </a:spcBef>
              <a:buSzTx/>
              <a:buNone/>
              <a:defRPr sz="5372"/>
            </a:pPr>
            <a:r>
              <a:t>https://flxsql.com/</a:t>
            </a:r>
          </a:p>
          <a:p>
            <a:pPr marL="0" indent="0" defTabSz="463747">
              <a:spcBef>
                <a:spcPts val="2500"/>
              </a:spcBef>
              <a:buSzTx/>
              <a:buNone/>
              <a:defRPr sz="5372"/>
            </a:pPr>
            <a:r>
              <a:rPr u="sng">
                <a:hlinkClick r:id="rId2"/>
              </a:rPr>
              <a:t>andy@flxsql.com</a:t>
            </a:r>
          </a:p>
          <a:p>
            <a:pPr marL="0" indent="0" defTabSz="463747">
              <a:spcBef>
                <a:spcPts val="2500"/>
              </a:spcBef>
              <a:buSzTx/>
              <a:buNone/>
              <a:defRPr sz="5372"/>
            </a:pPr>
            <a:r>
              <a:t>@alevyinroc</a:t>
            </a:r>
          </a:p>
          <a:p>
            <a:pPr marL="0" lvl="2" indent="0" defTabSz="463747">
              <a:spcBef>
                <a:spcPts val="2500"/>
              </a:spcBef>
              <a:buSzTx/>
              <a:buNone/>
              <a:defRPr sz="5372"/>
            </a:pPr>
            <a:r>
              <a:t>      </a:t>
            </a:r>
          </a:p>
        </p:txBody>
      </p:sp>
      <p:pic>
        <p:nvPicPr>
          <p:cNvPr id="236" name="In-2C-128px-R.png" descr="In-2C-128px-R.png"/>
          <p:cNvPicPr>
            <a:picLocks noChangeAspect="1"/>
          </p:cNvPicPr>
          <p:nvPr/>
        </p:nvPicPr>
        <p:blipFill>
          <a:blip r:embed="rId3"/>
          <a:stretch>
            <a:fillRect/>
          </a:stretch>
        </p:blipFill>
        <p:spPr>
          <a:xfrm>
            <a:off x="1012256" y="6055003"/>
            <a:ext cx="941495" cy="866988"/>
          </a:xfrm>
          <a:prstGeom prst="rect">
            <a:avLst/>
          </a:prstGeom>
          <a:ln w="12700">
            <a:miter lim="400000"/>
          </a:ln>
        </p:spPr>
      </p:pic>
      <p:pic>
        <p:nvPicPr>
          <p:cNvPr id="237" name="Twitter_Logo_Blue.png" descr="Twitter_Logo_Blue.png"/>
          <p:cNvPicPr>
            <a:picLocks noChangeAspect="1"/>
          </p:cNvPicPr>
          <p:nvPr/>
        </p:nvPicPr>
        <p:blipFill>
          <a:blip r:embed="rId4"/>
          <a:stretch>
            <a:fillRect/>
          </a:stretch>
        </p:blipFill>
        <p:spPr>
          <a:xfrm>
            <a:off x="1967831" y="5807766"/>
            <a:ext cx="1361463" cy="1361463"/>
          </a:xfrm>
          <a:prstGeom prst="rect">
            <a:avLst/>
          </a:prstGeom>
          <a:ln w="12700">
            <a:miter lim="400000"/>
          </a:ln>
        </p:spPr>
      </p:pic>
      <p:pic>
        <p:nvPicPr>
          <p:cNvPr id="238" name="Slack_Mark_Web.png" descr="Slack_Mark_Web.png"/>
          <p:cNvPicPr>
            <a:picLocks noChangeAspect="1"/>
          </p:cNvPicPr>
          <p:nvPr/>
        </p:nvPicPr>
        <p:blipFill>
          <a:blip r:embed="rId5"/>
          <a:stretch>
            <a:fillRect/>
          </a:stretch>
        </p:blipFill>
        <p:spPr>
          <a:xfrm>
            <a:off x="2855494" y="5530106"/>
            <a:ext cx="1916782" cy="1916782"/>
          </a:xfrm>
          <a:prstGeom prst="rect">
            <a:avLst/>
          </a:prstGeom>
          <a:ln w="12700">
            <a:miter lim="400000"/>
          </a:ln>
        </p:spPr>
      </p:pic>
      <p:pic>
        <p:nvPicPr>
          <p:cNvPr id="239" name="Octocat.png" descr="Octocat.png"/>
          <p:cNvPicPr>
            <a:picLocks noChangeAspect="1"/>
          </p:cNvPicPr>
          <p:nvPr/>
        </p:nvPicPr>
        <p:blipFill>
          <a:blip r:embed="rId6"/>
          <a:stretch>
            <a:fillRect/>
          </a:stretch>
        </p:blipFill>
        <p:spPr>
          <a:xfrm>
            <a:off x="4383165" y="5922639"/>
            <a:ext cx="1361464" cy="1131716"/>
          </a:xfrm>
          <a:prstGeom prst="rect">
            <a:avLst/>
          </a:prstGeom>
          <a:ln w="12700">
            <a:miter lim="400000"/>
          </a:ln>
        </p:spPr>
      </p:pic>
      <p:pic>
        <p:nvPicPr>
          <p:cNvPr id="240" name="social media profile pic.jpg" descr="social media profile pic.jpg"/>
          <p:cNvPicPr>
            <a:picLocks noChangeAspect="1"/>
          </p:cNvPicPr>
          <p:nvPr/>
        </p:nvPicPr>
        <p:blipFill>
          <a:blip r:embed="rId7"/>
          <a:stretch>
            <a:fillRect/>
          </a:stretch>
        </p:blipFill>
        <p:spPr>
          <a:xfrm>
            <a:off x="8839779" y="1981100"/>
            <a:ext cx="3370947" cy="2994155"/>
          </a:xfrm>
          <a:prstGeom prst="rect">
            <a:avLst/>
          </a:prstGeom>
          <a:ln w="12700">
            <a:miter lim="400000"/>
          </a:ln>
        </p:spPr>
      </p:pic>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71844375"/>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 name="Backup and Restore"/>
          <p:cNvSpPr txBox="1">
            <a:spLocks noGrp="1"/>
          </p:cNvSpPr>
          <p:nvPr>
            <p:ph type="title"/>
          </p:nvPr>
        </p:nvSpPr>
        <p:spPr>
          <a:prstGeom prst="rect">
            <a:avLst/>
          </a:prstGeom>
        </p:spPr>
        <p:txBody>
          <a:bodyPr/>
          <a:lstStyle/>
          <a:p>
            <a:r>
              <a:t>Backup and Restore</a:t>
            </a:r>
          </a:p>
        </p:txBody>
      </p:sp>
      <p:sp>
        <p:nvSpPr>
          <p:cNvPr id="246" name="Install Ola solution…"/>
          <p:cNvSpPr txBox="1">
            <a:spLocks noGrp="1"/>
          </p:cNvSpPr>
          <p:nvPr>
            <p:ph type="body" idx="1"/>
          </p:nvPr>
        </p:nvSpPr>
        <p:spPr>
          <a:prstGeom prst="rect">
            <a:avLst/>
          </a:prstGeom>
        </p:spPr>
        <p:txBody>
          <a:bodyPr/>
          <a:lstStyle/>
          <a:p>
            <a:pPr>
              <a:buBlip>
                <a:blip r:embed="rId2"/>
              </a:buBlip>
            </a:pPr>
            <a:r>
              <a:t>Install Ola solution </a:t>
            </a:r>
          </a:p>
          <a:p>
            <a:pPr>
              <a:buBlip>
                <a:blip r:embed="rId2"/>
              </a:buBlip>
            </a:pPr>
            <a:r>
              <a:t>Restore to point in time</a:t>
            </a:r>
          </a:p>
          <a:p>
            <a:pPr>
              <a:buBlip>
                <a:blip r:embed="rId2"/>
              </a:buBlip>
            </a:pPr>
            <a:r>
              <a:t>Snapshots</a:t>
            </a:r>
          </a:p>
        </p:txBody>
      </p:sp>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 name="Instance Migrations"/>
          <p:cNvSpPr txBox="1">
            <a:spLocks noGrp="1"/>
          </p:cNvSpPr>
          <p:nvPr>
            <p:ph type="title"/>
          </p:nvPr>
        </p:nvSpPr>
        <p:spPr>
          <a:prstGeom prst="rect">
            <a:avLst/>
          </a:prstGeom>
        </p:spPr>
        <p:txBody>
          <a:bodyPr/>
          <a:lstStyle/>
          <a:p>
            <a:r>
              <a:t>Instance Migrations</a:t>
            </a:r>
          </a:p>
        </p:txBody>
      </p:sp>
      <p:sp>
        <p:nvSpPr>
          <p:cNvPr id="249" name="Copy/update configuration…"/>
          <p:cNvSpPr txBox="1">
            <a:spLocks noGrp="1"/>
          </p:cNvSpPr>
          <p:nvPr>
            <p:ph type="body" idx="1"/>
          </p:nvPr>
        </p:nvSpPr>
        <p:spPr>
          <a:prstGeom prst="rect">
            <a:avLst/>
          </a:prstGeom>
        </p:spPr>
        <p:txBody>
          <a:bodyPr/>
          <a:lstStyle/>
          <a:p>
            <a:pPr>
              <a:buBlip>
                <a:blip r:embed="rId2"/>
              </a:buBlip>
            </a:pPr>
            <a:r>
              <a:t>Copy/update configuration </a:t>
            </a:r>
          </a:p>
          <a:p>
            <a:pPr>
              <a:buBlip>
                <a:blip r:embed="rId2"/>
              </a:buBlip>
            </a:pPr>
            <a:r>
              <a:t>Copy security </a:t>
            </a:r>
          </a:p>
          <a:p>
            <a:pPr>
              <a:buBlip>
                <a:blip r:embed="rId2"/>
              </a:buBlip>
            </a:pPr>
            <a:r>
              <a:t>Copy Agent jobs</a:t>
            </a:r>
          </a:p>
          <a:p>
            <a:pPr>
              <a:buBlip>
                <a:blip r:embed="rId2"/>
              </a:buBlip>
            </a:pPr>
            <a:r>
              <a:t>Copy data</a:t>
            </a:r>
          </a:p>
        </p:txBody>
      </p:sp>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 name="Monitoring"/>
          <p:cNvSpPr txBox="1">
            <a:spLocks noGrp="1"/>
          </p:cNvSpPr>
          <p:nvPr>
            <p:ph type="title"/>
          </p:nvPr>
        </p:nvSpPr>
        <p:spPr>
          <a:prstGeom prst="rect">
            <a:avLst/>
          </a:prstGeom>
        </p:spPr>
        <p:txBody>
          <a:bodyPr/>
          <a:lstStyle/>
          <a:p>
            <a:r>
              <a:t>Monitoring</a:t>
            </a:r>
          </a:p>
        </p:txBody>
      </p:sp>
      <p:sp>
        <p:nvSpPr>
          <p:cNvPr id="252" name="First responder kit…"/>
          <p:cNvSpPr txBox="1">
            <a:spLocks noGrp="1"/>
          </p:cNvSpPr>
          <p:nvPr>
            <p:ph type="body" idx="1"/>
          </p:nvPr>
        </p:nvSpPr>
        <p:spPr>
          <a:prstGeom prst="rect">
            <a:avLst/>
          </a:prstGeom>
        </p:spPr>
        <p:txBody>
          <a:bodyPr/>
          <a:lstStyle/>
          <a:p>
            <a:pPr>
              <a:buBlip>
                <a:blip r:embed="rId2"/>
              </a:buBlip>
            </a:pPr>
            <a:r>
              <a:t>First responder kit</a:t>
            </a:r>
          </a:p>
          <a:p>
            <a:pPr>
              <a:buBlip>
                <a:blip r:embed="rId2"/>
              </a:buBlip>
            </a:pPr>
            <a:r>
              <a:t>Whoisactive </a:t>
            </a:r>
          </a:p>
          <a:p>
            <a:pPr>
              <a:buBlip>
                <a:blip r:embed="rId2"/>
              </a:buBlip>
            </a:pPr>
            <a:r>
              <a:t>Glenn berry queries</a:t>
            </a:r>
          </a:p>
          <a:p>
            <a:pPr>
              <a:buBlip>
                <a:blip r:embed="rId2"/>
              </a:buBlip>
            </a:pPr>
            <a:r>
              <a:t>Watch-*</a:t>
            </a:r>
          </a:p>
        </p:txBody>
      </p:sp>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 name="Maintenance"/>
          <p:cNvSpPr txBox="1">
            <a:spLocks noGrp="1"/>
          </p:cNvSpPr>
          <p:nvPr>
            <p:ph type="title"/>
          </p:nvPr>
        </p:nvSpPr>
        <p:spPr>
          <a:prstGeom prst="rect">
            <a:avLst/>
          </a:prstGeom>
        </p:spPr>
        <p:txBody>
          <a:bodyPr/>
          <a:lstStyle/>
          <a:p>
            <a:r>
              <a:t>Maintenance </a:t>
            </a:r>
          </a:p>
        </p:txBody>
      </p:sp>
      <p:sp>
        <p:nvSpPr>
          <p:cNvPr id="255" name="Ola hallengren…"/>
          <p:cNvSpPr txBox="1">
            <a:spLocks noGrp="1"/>
          </p:cNvSpPr>
          <p:nvPr>
            <p:ph type="body" idx="1"/>
          </p:nvPr>
        </p:nvSpPr>
        <p:spPr>
          <a:prstGeom prst="rect">
            <a:avLst/>
          </a:prstGeom>
        </p:spPr>
        <p:txBody>
          <a:bodyPr/>
          <a:lstStyle/>
          <a:p>
            <a:pPr>
              <a:buBlip>
                <a:blip r:embed="rId2"/>
              </a:buBlip>
            </a:pPr>
            <a:r>
              <a:t>Ola hallengren </a:t>
            </a:r>
          </a:p>
          <a:p>
            <a:pPr>
              <a:buBlip>
                <a:blip r:embed="rId2"/>
              </a:buBlip>
            </a:pPr>
            <a:r>
              <a:t>Compression </a:t>
            </a:r>
          </a:p>
        </p:txBody>
      </p:sp>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 name="Validation"/>
          <p:cNvSpPr txBox="1">
            <a:spLocks noGrp="1"/>
          </p:cNvSpPr>
          <p:nvPr>
            <p:ph type="title"/>
          </p:nvPr>
        </p:nvSpPr>
        <p:spPr>
          <a:prstGeom prst="rect">
            <a:avLst/>
          </a:prstGeom>
        </p:spPr>
        <p:txBody>
          <a:bodyPr/>
          <a:lstStyle/>
          <a:p>
            <a:r>
              <a:t>Validation </a:t>
            </a:r>
          </a:p>
        </p:txBody>
      </p:sp>
      <p:sp>
        <p:nvSpPr>
          <p:cNvPr id="258" name="Test last backup"/>
          <p:cNvSpPr txBox="1">
            <a:spLocks noGrp="1"/>
          </p:cNvSpPr>
          <p:nvPr>
            <p:ph type="body" idx="1"/>
          </p:nvPr>
        </p:nvSpPr>
        <p:spPr>
          <a:prstGeom prst="rect">
            <a:avLst/>
          </a:prstGeom>
        </p:spPr>
        <p:txBody>
          <a:bodyPr/>
          <a:lstStyle>
            <a:lvl1pPr>
              <a:buBlip>
                <a:blip r:embed="rId2"/>
              </a:buBlip>
            </a:lvl1pPr>
          </a:lstStyle>
          <a:p>
            <a:r>
              <a:t>Test last backup</a:t>
            </a:r>
          </a:p>
        </p:txBody>
      </p:sp>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 name="Automation"/>
          <p:cNvSpPr txBox="1">
            <a:spLocks noGrp="1"/>
          </p:cNvSpPr>
          <p:nvPr>
            <p:ph type="title"/>
          </p:nvPr>
        </p:nvSpPr>
        <p:spPr>
          <a:prstGeom prst="rect">
            <a:avLst/>
          </a:prstGeom>
        </p:spPr>
        <p:txBody>
          <a:bodyPr/>
          <a:lstStyle/>
          <a:p>
            <a:r>
              <a:t>Automation</a:t>
            </a:r>
          </a:p>
        </p:txBody>
      </p:sp>
      <p:sp>
        <p:nvSpPr>
          <p:cNvPr id="261" name="Migration…"/>
          <p:cNvSpPr txBox="1">
            <a:spLocks noGrp="1"/>
          </p:cNvSpPr>
          <p:nvPr>
            <p:ph type="body" idx="1"/>
          </p:nvPr>
        </p:nvSpPr>
        <p:spPr>
          <a:prstGeom prst="rect">
            <a:avLst/>
          </a:prstGeom>
        </p:spPr>
        <p:txBody>
          <a:bodyPr/>
          <a:lstStyle/>
          <a:p>
            <a:pPr>
              <a:buBlip>
                <a:blip r:embed="rId2"/>
              </a:buBlip>
            </a:pPr>
            <a:r>
              <a:t>Migration </a:t>
            </a:r>
          </a:p>
          <a:p>
            <a:pPr>
              <a:buBlip>
                <a:blip r:embed="rId2"/>
              </a:buBlip>
            </a:pPr>
            <a:r>
              <a:t>Copy databases </a:t>
            </a:r>
          </a:p>
          <a:p>
            <a:pPr>
              <a:buBlip>
                <a:blip r:embed="rId2"/>
              </a:buBlip>
            </a:pPr>
            <a:r>
              <a:t>Configuration </a:t>
            </a: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1CB96-6DC7-4BCD-947C-7BA3C7AA2BBE}"/>
              </a:ext>
            </a:extLst>
          </p:cNvPr>
          <p:cNvSpPr>
            <a:spLocks noGrp="1"/>
          </p:cNvSpPr>
          <p:nvPr>
            <p:ph type="title"/>
          </p:nvPr>
        </p:nvSpPr>
        <p:spPr/>
        <p:txBody>
          <a:bodyPr/>
          <a:lstStyle/>
          <a:p>
            <a:r>
              <a:rPr lang="en-US" dirty="0"/>
              <a:t>Where I’m Coming From</a:t>
            </a:r>
          </a:p>
        </p:txBody>
      </p:sp>
      <p:sp>
        <p:nvSpPr>
          <p:cNvPr id="3" name="Text Placeholder 2">
            <a:extLst>
              <a:ext uri="{FF2B5EF4-FFF2-40B4-BE49-F238E27FC236}">
                <a16:creationId xmlns:a16="http://schemas.microsoft.com/office/drawing/2014/main" id="{D02F6EE6-1024-4430-AD96-FB419AB4598F}"/>
              </a:ext>
            </a:extLst>
          </p:cNvPr>
          <p:cNvSpPr>
            <a:spLocks noGrp="1"/>
          </p:cNvSpPr>
          <p:nvPr>
            <p:ph type="body" idx="1"/>
          </p:nvPr>
        </p:nvSpPr>
        <p:spPr/>
        <p:txBody>
          <a:bodyPr/>
          <a:lstStyle/>
          <a:p>
            <a:r>
              <a:rPr lang="en-US" dirty="0"/>
              <a:t>Former Developer</a:t>
            </a:r>
          </a:p>
          <a:p>
            <a:r>
              <a:rPr lang="en-US" dirty="0"/>
              <a:t>Let’s code our way through</a:t>
            </a:r>
          </a:p>
        </p:txBody>
      </p:sp>
      <p:pic>
        <p:nvPicPr>
          <p:cNvPr id="4" name="DBCount.png" descr="DBCount.png">
            <a:extLst>
              <a:ext uri="{FF2B5EF4-FFF2-40B4-BE49-F238E27FC236}">
                <a16:creationId xmlns:a16="http://schemas.microsoft.com/office/drawing/2014/main" id="{90244C8C-2059-4676-BC58-DE476841BE34}"/>
              </a:ext>
            </a:extLst>
          </p:cNvPr>
          <p:cNvPicPr>
            <a:picLocks noChangeAspect="1"/>
          </p:cNvPicPr>
          <p:nvPr/>
        </p:nvPicPr>
        <p:blipFill>
          <a:blip r:embed="rId4"/>
          <a:stretch>
            <a:fillRect/>
          </a:stretch>
        </p:blipFill>
        <p:spPr>
          <a:xfrm>
            <a:off x="1041400" y="2045307"/>
            <a:ext cx="10802938" cy="7307288"/>
          </a:xfrm>
          <a:prstGeom prst="rect">
            <a:avLst/>
          </a:prstGeom>
          <a:ln w="12700">
            <a:miter lim="400000"/>
          </a:ln>
        </p:spPr>
      </p:pic>
    </p:spTree>
    <p:custDataLst>
      <p:tags r:id="rId1"/>
    </p:custDataLst>
    <p:extLst>
      <p:ext uri="{BB962C8B-B14F-4D97-AF65-F5344CB8AC3E}">
        <p14:creationId xmlns:p14="http://schemas.microsoft.com/office/powerpoint/2010/main" val="87316086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iterate>
                                    <p:tmAbs val="0"/>
                                  </p:iterate>
                                  <p:childTnLst>
                                    <p:set>
                                      <p:cBhvr>
                                        <p:cTn id="10" fill="hold">
                                          <p:stCondLst>
                                            <p:cond delay="0"/>
                                          </p:stCondLst>
                                        </p:cTn>
                                        <p:tgtEl>
                                          <p:spTgt spid="4"/>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advAuto="0"/>
      <p:bldP spid="4" grpId="1" animBg="1" advAuto="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 name="Who am I?"/>
          <p:cNvSpPr txBox="1">
            <a:spLocks noGrp="1"/>
          </p:cNvSpPr>
          <p:nvPr>
            <p:ph type="title"/>
          </p:nvPr>
        </p:nvSpPr>
        <p:spPr>
          <a:prstGeom prst="rect">
            <a:avLst/>
          </a:prstGeom>
        </p:spPr>
        <p:txBody>
          <a:bodyPr/>
          <a:lstStyle/>
          <a:p>
            <a:r>
              <a:rPr lang="en-US" dirty="0"/>
              <a:t>Agenda</a:t>
            </a:r>
            <a:endParaRPr dirty="0"/>
          </a:p>
        </p:txBody>
      </p:sp>
      <p:sp>
        <p:nvSpPr>
          <p:cNvPr id="3" name="Text Placeholder 2">
            <a:extLst>
              <a:ext uri="{FF2B5EF4-FFF2-40B4-BE49-F238E27FC236}">
                <a16:creationId xmlns:a16="http://schemas.microsoft.com/office/drawing/2014/main" id="{687E6A35-4A55-4AEC-ABF4-05271FE93DFD}"/>
              </a:ext>
            </a:extLst>
          </p:cNvPr>
          <p:cNvSpPr>
            <a:spLocks noGrp="1"/>
          </p:cNvSpPr>
          <p:nvPr>
            <p:ph type="body" idx="1"/>
          </p:nvPr>
        </p:nvSpPr>
        <p:spPr/>
        <p:txBody>
          <a:bodyPr>
            <a:normAutofit/>
          </a:bodyPr>
          <a:lstStyle/>
          <a:p>
            <a:r>
              <a:rPr lang="en-US" sz="4800" dirty="0"/>
              <a:t>Advantages of Automation</a:t>
            </a:r>
          </a:p>
          <a:p>
            <a:r>
              <a:rPr lang="en-US" sz="4800" dirty="0"/>
              <a:t>History of Automation on Windows</a:t>
            </a:r>
          </a:p>
          <a:p>
            <a:r>
              <a:rPr lang="en-US" sz="4800" dirty="0"/>
              <a:t>PowerShell </a:t>
            </a:r>
            <a:r>
              <a:rPr lang="en-US" sz="4800" dirty="0">
                <a:solidFill>
                  <a:srgbClr val="FF0000"/>
                </a:solidFill>
              </a:rPr>
              <a:t>❤</a:t>
            </a:r>
            <a:r>
              <a:rPr lang="en-US" sz="4800" dirty="0"/>
              <a:t> SQL Server</a:t>
            </a:r>
          </a:p>
          <a:p>
            <a:r>
              <a:rPr lang="en-US" sz="4800" dirty="0"/>
              <a:t>Demos</a:t>
            </a:r>
          </a:p>
        </p:txBody>
      </p:sp>
    </p:spTree>
    <p:extLst>
      <p:ext uri="{BB962C8B-B14F-4D97-AF65-F5344CB8AC3E}">
        <p14:creationId xmlns:p14="http://schemas.microsoft.com/office/powerpoint/2010/main" val="3291060685"/>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 name="Who am I?"/>
          <p:cNvSpPr txBox="1">
            <a:spLocks noGrp="1"/>
          </p:cNvSpPr>
          <p:nvPr>
            <p:ph type="title"/>
          </p:nvPr>
        </p:nvSpPr>
        <p:spPr>
          <a:prstGeom prst="rect">
            <a:avLst/>
          </a:prstGeom>
        </p:spPr>
        <p:txBody>
          <a:bodyPr/>
          <a:lstStyle/>
          <a:p>
            <a:r>
              <a:t>Who am I?</a:t>
            </a:r>
          </a:p>
        </p:txBody>
      </p:sp>
      <p:sp>
        <p:nvSpPr>
          <p:cNvPr id="183" name="Web Developer/Web Server Admin…"/>
          <p:cNvSpPr txBox="1">
            <a:spLocks noGrp="1"/>
          </p:cNvSpPr>
          <p:nvPr>
            <p:ph type="body" idx="1"/>
          </p:nvPr>
        </p:nvSpPr>
        <p:spPr>
          <a:xfrm>
            <a:off x="654206" y="1386676"/>
            <a:ext cx="10922001" cy="5715001"/>
          </a:xfrm>
          <a:prstGeom prst="rect">
            <a:avLst/>
          </a:prstGeom>
        </p:spPr>
        <p:txBody>
          <a:bodyPr/>
          <a:lstStyle/>
          <a:p>
            <a:pPr marL="543277" indent="-543277">
              <a:buBlip>
                <a:blip r:embed="rId3"/>
              </a:buBlip>
              <a:defRPr sz="4800"/>
            </a:pPr>
            <a:r>
              <a:rPr dirty="0"/>
              <a:t>Web Developer/Web Server Admin </a:t>
            </a:r>
          </a:p>
          <a:p>
            <a:pPr marL="543277" indent="-543277">
              <a:buBlip>
                <a:blip r:embed="rId3"/>
              </a:buBlip>
              <a:defRPr sz="4800"/>
            </a:pPr>
            <a:r>
              <a:rPr dirty="0"/>
              <a:t>Systems Integrator</a:t>
            </a:r>
          </a:p>
          <a:p>
            <a:pPr marL="543277" indent="-543277">
              <a:buBlip>
                <a:blip r:embed="rId3"/>
              </a:buBlip>
              <a:defRPr sz="4800"/>
            </a:pPr>
            <a:r>
              <a:rPr dirty="0"/>
              <a:t>Development DBA</a:t>
            </a:r>
          </a:p>
          <a:p>
            <a:pPr marL="543277" indent="-543277">
              <a:buBlip>
                <a:blip r:embed="rId3"/>
              </a:buBlip>
              <a:defRPr sz="4800"/>
            </a:pPr>
            <a:r>
              <a:rPr dirty="0"/>
              <a:t>Production DBA</a:t>
            </a:r>
          </a:p>
        </p:txBody>
      </p:sp>
      <p:sp>
        <p:nvSpPr>
          <p:cNvPr id="184" name="dbatools Contributor…"/>
          <p:cNvSpPr txBox="1"/>
          <p:nvPr/>
        </p:nvSpPr>
        <p:spPr>
          <a:xfrm>
            <a:off x="6472189" y="4482419"/>
            <a:ext cx="6201828" cy="497424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7093" tIns="27093" rIns="27093" bIns="27093" anchor="ctr">
            <a:normAutofit/>
          </a:bodyPr>
          <a:lstStyle/>
          <a:p>
            <a:pPr marL="401637" indent="-401637" algn="l" defTabSz="587022">
              <a:spcBef>
                <a:spcPts val="3200"/>
              </a:spcBef>
              <a:buSzPct val="40000"/>
              <a:buBlip>
                <a:blip r:embed="rId3"/>
              </a:buBlip>
              <a:defRPr sz="4800">
                <a:solidFill>
                  <a:srgbClr val="737373"/>
                </a:solidFill>
                <a:latin typeface="Helvetica Neue"/>
                <a:ea typeface="Helvetica Neue"/>
                <a:cs typeface="Helvetica Neue"/>
                <a:sym typeface="Helvetica Neue"/>
              </a:defRPr>
            </a:pPr>
            <a:r>
              <a:rPr dirty="0" err="1"/>
              <a:t>dbatools</a:t>
            </a:r>
            <a:r>
              <a:rPr dirty="0"/>
              <a:t> Contributor </a:t>
            </a:r>
          </a:p>
          <a:p>
            <a:pPr marL="401637" indent="-401637" algn="l" defTabSz="587022">
              <a:spcBef>
                <a:spcPts val="3200"/>
              </a:spcBef>
              <a:buSzPct val="40000"/>
              <a:buBlip>
                <a:blip r:embed="rId3"/>
              </a:buBlip>
              <a:defRPr sz="4800">
                <a:solidFill>
                  <a:srgbClr val="737373"/>
                </a:solidFill>
                <a:latin typeface="Helvetica Neue"/>
                <a:ea typeface="Helvetica Neue"/>
                <a:cs typeface="Helvetica Neue"/>
                <a:sym typeface="Helvetica Neue"/>
              </a:defRPr>
            </a:pPr>
            <a:r>
              <a:rPr dirty="0"/>
              <a:t>User Group Leader</a:t>
            </a:r>
          </a:p>
          <a:p>
            <a:pPr marL="401637" indent="-401637" algn="l" defTabSz="587022">
              <a:spcBef>
                <a:spcPts val="3200"/>
              </a:spcBef>
              <a:buSzPct val="40000"/>
              <a:buBlip>
                <a:blip r:embed="rId3"/>
              </a:buBlip>
              <a:defRPr sz="4800">
                <a:solidFill>
                  <a:srgbClr val="737373"/>
                </a:solidFill>
                <a:latin typeface="Helvetica Neue"/>
                <a:ea typeface="Helvetica Neue"/>
                <a:cs typeface="Helvetica Neue"/>
                <a:sym typeface="Helvetica Neue"/>
              </a:defRPr>
            </a:pPr>
            <a:r>
              <a:rPr dirty="0"/>
              <a:t>SQL Saturday Organizer</a:t>
            </a:r>
          </a:p>
        </p:txBody>
      </p:sp>
    </p:spTree>
  </p:cSld>
  <p:clrMapOvr>
    <a:masterClrMapping/>
  </p:clrMapOvr>
  <p:transition spd="med"/>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4">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84">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8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 name="Who Am I?"/>
          <p:cNvSpPr txBox="1">
            <a:spLocks noGrp="1"/>
          </p:cNvSpPr>
          <p:nvPr>
            <p:ph type="title"/>
          </p:nvPr>
        </p:nvSpPr>
        <p:spPr>
          <a:prstGeom prst="rect">
            <a:avLst/>
          </a:prstGeom>
        </p:spPr>
        <p:txBody>
          <a:bodyPr/>
          <a:lstStyle/>
          <a:p>
            <a:r>
              <a:t>Who Am I?</a:t>
            </a:r>
          </a:p>
        </p:txBody>
      </p:sp>
      <p:pic>
        <p:nvPicPr>
          <p:cNvPr id="190" name="fullsizeoutput_67c0.jpeg" descr="fullsizeoutput_67c0.jpeg"/>
          <p:cNvPicPr>
            <a:picLocks noChangeAspect="1"/>
          </p:cNvPicPr>
          <p:nvPr/>
        </p:nvPicPr>
        <p:blipFill>
          <a:blip r:embed="rId3"/>
          <a:stretch>
            <a:fillRect/>
          </a:stretch>
        </p:blipFill>
        <p:spPr>
          <a:xfrm>
            <a:off x="383229" y="2295318"/>
            <a:ext cx="5416012" cy="7091365"/>
          </a:xfrm>
          <a:prstGeom prst="rect">
            <a:avLst/>
          </a:prstGeom>
          <a:ln w="12700">
            <a:miter lim="400000"/>
          </a:ln>
        </p:spPr>
      </p:pic>
      <p:pic>
        <p:nvPicPr>
          <p:cNvPr id="191" name="IMG_5447.jpeg" descr="IMG_5447.jpeg"/>
          <p:cNvPicPr>
            <a:picLocks noChangeAspect="1"/>
          </p:cNvPicPr>
          <p:nvPr/>
        </p:nvPicPr>
        <p:blipFill>
          <a:blip r:embed="rId4"/>
          <a:stretch>
            <a:fillRect/>
          </a:stretch>
        </p:blipFill>
        <p:spPr>
          <a:xfrm>
            <a:off x="5832035" y="2264822"/>
            <a:ext cx="7017536" cy="4949703"/>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3" nodeType="afterEffect">
                                  <p:stCondLst>
                                    <p:cond delay="0"/>
                                  </p:stCondLst>
                                  <p:iterate>
                                    <p:tmAbs val="0"/>
                                  </p:iterate>
                                  <p:childTnLst>
                                    <p:set>
                                      <p:cBhvr>
                                        <p:cTn id="6" fill="hold"/>
                                        <p:tgtEl>
                                          <p:spTgt spid="190"/>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4" nodeType="afterEffect">
                                  <p:stCondLst>
                                    <p:cond delay="0"/>
                                  </p:stCondLst>
                                  <p:iterate>
                                    <p:tmAbs val="0"/>
                                  </p:iterate>
                                  <p:childTnLst>
                                    <p:set>
                                      <p:cBhvr>
                                        <p:cTn id="9" fill="hold"/>
                                        <p:tgtEl>
                                          <p:spTgt spid="1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0" grpId="3" animBg="1" advAuto="0"/>
      <p:bldP spid="191" grpId="4" animBg="1" advAuto="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28BD61F-1880-4676-BA96-3C62EE7ABF33}"/>
              </a:ext>
            </a:extLst>
          </p:cNvPr>
          <p:cNvSpPr/>
          <p:nvPr/>
        </p:nvSpPr>
        <p:spPr>
          <a:xfrm>
            <a:off x="195178" y="9028839"/>
            <a:ext cx="12365789" cy="461665"/>
          </a:xfrm>
          <a:prstGeom prst="rect">
            <a:avLst/>
          </a:prstGeom>
        </p:spPr>
        <p:txBody>
          <a:bodyPr wrap="square">
            <a:spAutoFit/>
          </a:bodyPr>
          <a:lstStyle/>
          <a:p>
            <a:r>
              <a:rPr lang="en-US" sz="2400" dirty="0"/>
              <a:t>NASA Goddard Space Flight Center from Greenbelt, MD, USA [Public domain]</a:t>
            </a:r>
          </a:p>
        </p:txBody>
      </p:sp>
      <p:pic>
        <p:nvPicPr>
          <p:cNvPr id="6" name="Picture 5">
            <a:extLst>
              <a:ext uri="{FF2B5EF4-FFF2-40B4-BE49-F238E27FC236}">
                <a16:creationId xmlns:a16="http://schemas.microsoft.com/office/drawing/2014/main" id="{C5DE4B78-AB17-4C8D-AEFA-D8018CB03F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54733" y="301309"/>
            <a:ext cx="6046678" cy="8727530"/>
          </a:xfrm>
          <a:prstGeom prst="rect">
            <a:avLst/>
          </a:prstGeom>
        </p:spPr>
      </p:pic>
    </p:spTree>
    <p:extLst>
      <p:ext uri="{BB962C8B-B14F-4D97-AF65-F5344CB8AC3E}">
        <p14:creationId xmlns:p14="http://schemas.microsoft.com/office/powerpoint/2010/main" val="3293947644"/>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 name="Why Automate?"/>
          <p:cNvSpPr txBox="1">
            <a:spLocks noGrp="1"/>
          </p:cNvSpPr>
          <p:nvPr>
            <p:ph type="title"/>
          </p:nvPr>
        </p:nvSpPr>
        <p:spPr>
          <a:prstGeom prst="rect">
            <a:avLst/>
          </a:prstGeom>
        </p:spPr>
        <p:txBody>
          <a:bodyPr/>
          <a:lstStyle/>
          <a:p>
            <a:r>
              <a:t>Why Automate?</a:t>
            </a:r>
          </a:p>
        </p:txBody>
      </p:sp>
      <p:sp>
        <p:nvSpPr>
          <p:cNvPr id="196" name="Documentation…"/>
          <p:cNvSpPr txBox="1">
            <a:spLocks noGrp="1"/>
          </p:cNvSpPr>
          <p:nvPr>
            <p:ph type="body" idx="1"/>
          </p:nvPr>
        </p:nvSpPr>
        <p:spPr>
          <a:prstGeom prst="rect">
            <a:avLst/>
          </a:prstGeom>
        </p:spPr>
        <p:txBody>
          <a:bodyPr/>
          <a:lstStyle/>
          <a:p>
            <a:pPr>
              <a:buBlip>
                <a:blip r:embed="rId3"/>
              </a:buBlip>
              <a:defRPr sz="4800"/>
            </a:pPr>
            <a:r>
              <a:rPr dirty="0"/>
              <a:t>Documentation</a:t>
            </a:r>
          </a:p>
          <a:p>
            <a:pPr>
              <a:buBlip>
                <a:blip r:embed="rId3"/>
              </a:buBlip>
              <a:defRPr sz="4800"/>
            </a:pPr>
            <a:r>
              <a:rPr dirty="0"/>
              <a:t>Scripting is communication</a:t>
            </a:r>
          </a:p>
          <a:p>
            <a:pPr>
              <a:buBlip>
                <a:blip r:embed="rId3"/>
              </a:buBlip>
              <a:defRPr sz="4800"/>
            </a:pPr>
            <a:r>
              <a:rPr dirty="0"/>
              <a:t>Repeatable</a:t>
            </a:r>
          </a:p>
          <a:p>
            <a:pPr>
              <a:buBlip>
                <a:blip r:embed="rId3"/>
              </a:buBlip>
              <a:defRPr sz="4800"/>
            </a:pPr>
            <a:r>
              <a:rPr dirty="0"/>
              <a:t>Trackable </a:t>
            </a:r>
          </a:p>
          <a:p>
            <a:pPr>
              <a:buBlip>
                <a:blip r:embed="rId3"/>
              </a:buBlip>
              <a:defRPr sz="4800"/>
            </a:pPr>
            <a:r>
              <a:rPr dirty="0"/>
              <a:t>Scalable</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iterate>
                                    <p:tmAbs val="0"/>
                                  </p:iterate>
                                  <p:childTnLst>
                                    <p:set>
                                      <p:cBhvr>
                                        <p:cTn id="10" fill="hold"/>
                                        <p:tgtEl>
                                          <p:spTgt spid="19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1" nodeType="clickEffect">
                                  <p:stCondLst>
                                    <p:cond delay="0"/>
                                  </p:stCondLst>
                                  <p:iterate>
                                    <p:tmAbs val="0"/>
                                  </p:iterate>
                                  <p:childTnLst>
                                    <p:set>
                                      <p:cBhvr>
                                        <p:cTn id="14" fill="hold"/>
                                        <p:tgtEl>
                                          <p:spTgt spid="19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1" nodeType="clickEffect">
                                  <p:stCondLst>
                                    <p:cond delay="0"/>
                                  </p:stCondLst>
                                  <p:iterate>
                                    <p:tmAbs val="0"/>
                                  </p:iterate>
                                  <p:childTnLst>
                                    <p:set>
                                      <p:cBhvr>
                                        <p:cTn id="18" fill="hold"/>
                                        <p:tgtEl>
                                          <p:spTgt spid="19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1" nodeType="clickEffect">
                                  <p:stCondLst>
                                    <p:cond delay="0"/>
                                  </p:stCondLst>
                                  <p:iterate>
                                    <p:tmAbs val="0"/>
                                  </p:iterate>
                                  <p:childTnLst>
                                    <p:set>
                                      <p:cBhvr>
                                        <p:cTn id="22" fill="hold"/>
                                        <p:tgtEl>
                                          <p:spTgt spid="19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6" grpId="1" uiExpand="1" build="p" bldLvl="5" advAuto="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 name="https://twitter.com/kirkdborne/status/804145411997007873"/>
          <p:cNvSpPr txBox="1"/>
          <p:nvPr/>
        </p:nvSpPr>
        <p:spPr>
          <a:xfrm>
            <a:off x="617297" y="8996512"/>
            <a:ext cx="11032694" cy="6475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t>https://twitter.com/kirkdborne/status/804145411997007873</a:t>
            </a:r>
          </a:p>
        </p:txBody>
      </p:sp>
      <p:pic>
        <p:nvPicPr>
          <p:cNvPr id="201" name="Cyhd4ntXgAAyULk.jpg-large.jpeg" descr="Cyhd4ntXgAAyULk.jpg-large.jpeg"/>
          <p:cNvPicPr>
            <a:picLocks noChangeAspect="1"/>
          </p:cNvPicPr>
          <p:nvPr/>
        </p:nvPicPr>
        <p:blipFill>
          <a:blip r:embed="rId2"/>
          <a:stretch>
            <a:fillRect/>
          </a:stretch>
        </p:blipFill>
        <p:spPr>
          <a:xfrm>
            <a:off x="36875" y="234433"/>
            <a:ext cx="11934136" cy="8486497"/>
          </a:xfrm>
          <a:prstGeom prst="rect">
            <a:avLst/>
          </a:prstGeom>
          <a:ln w="12700">
            <a:miter lim="400000"/>
          </a:ln>
        </p:spPr>
      </p:pic>
    </p:spTree>
  </p:cSld>
  <p:clrMapOvr>
    <a:masterClrMapping/>
  </p:clrMapOvr>
  <p:transition spd="med"/>
</p:sld>
</file>

<file path=ppt/tags/tag1.xml><?xml version="1.0" encoding="utf-8"?>
<p:tagLst xmlns:a="http://schemas.openxmlformats.org/drawingml/2006/main" xmlns:r="http://schemas.openxmlformats.org/officeDocument/2006/relationships" xmlns:p="http://schemas.openxmlformats.org/presentationml/2006/main">
  <p:tag name="TIMING" val="|0.7"/>
</p:tagLst>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Blueprint">
  <a:themeElements>
    <a:clrScheme name="Blueprint">
      <a:dk1>
        <a:srgbClr val="AB7655"/>
      </a:dk1>
      <a:lt1>
        <a:srgbClr val="558AAB"/>
      </a:lt1>
      <a:dk2>
        <a:srgbClr val="53585F"/>
      </a:dk2>
      <a:lt2>
        <a:srgbClr val="DCDEE0"/>
      </a:lt2>
      <a:accent1>
        <a:srgbClr val="577198"/>
      </a:accent1>
      <a:accent2>
        <a:srgbClr val="59824B"/>
      </a:accent2>
      <a:accent3>
        <a:srgbClr val="B98F20"/>
      </a:accent3>
      <a:accent4>
        <a:srgbClr val="BF6322"/>
      </a:accent4>
      <a:accent5>
        <a:srgbClr val="902422"/>
      </a:accent5>
      <a:accent6>
        <a:srgbClr val="574170"/>
      </a:accent6>
      <a:hlink>
        <a:srgbClr val="0000FF"/>
      </a:hlink>
      <a:folHlink>
        <a:srgbClr val="FF00FF"/>
      </a:folHlink>
    </a:clrScheme>
    <a:fontScheme name="Blueprint">
      <a:majorFont>
        <a:latin typeface="Helvetica Neue Bold Condensed"/>
        <a:ea typeface="Helvetica Neue Bold Condensed"/>
        <a:cs typeface="Helvetica Neue Bold Condensed"/>
      </a:majorFont>
      <a:minorFont>
        <a:latin typeface="Helvetica Neue Light"/>
        <a:ea typeface="Helvetica Neue Light"/>
        <a:cs typeface="Helvetica Neue Light"/>
      </a:minorFont>
    </a:fontScheme>
    <a:fmtScheme name="Blueprin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blurRad="50800" dist="12700" rotWithShape="0">
              <a:srgbClr val="000000">
                <a:alpha val="50000"/>
              </a:srgbClr>
            </a:outerShdw>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DEDEDE"/>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558AAB"/>
            </a:solidFill>
            <a:effectLst/>
            <a:uFillTx/>
            <a:latin typeface="+mj-lt"/>
            <a:ea typeface="+mj-ea"/>
            <a:cs typeface="+mj-cs"/>
            <a:sym typeface="Helvetica Neue Bold Condensed"/>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Blueprint">
  <a:themeElements>
    <a:clrScheme name="Blueprint">
      <a:dk1>
        <a:srgbClr val="000000"/>
      </a:dk1>
      <a:lt1>
        <a:srgbClr val="FFFFFF"/>
      </a:lt1>
      <a:dk2>
        <a:srgbClr val="53585F"/>
      </a:dk2>
      <a:lt2>
        <a:srgbClr val="DCDEE0"/>
      </a:lt2>
      <a:accent1>
        <a:srgbClr val="577198"/>
      </a:accent1>
      <a:accent2>
        <a:srgbClr val="59824B"/>
      </a:accent2>
      <a:accent3>
        <a:srgbClr val="B98F20"/>
      </a:accent3>
      <a:accent4>
        <a:srgbClr val="BF6322"/>
      </a:accent4>
      <a:accent5>
        <a:srgbClr val="902422"/>
      </a:accent5>
      <a:accent6>
        <a:srgbClr val="574170"/>
      </a:accent6>
      <a:hlink>
        <a:srgbClr val="0000FF"/>
      </a:hlink>
      <a:folHlink>
        <a:srgbClr val="FF00FF"/>
      </a:folHlink>
    </a:clrScheme>
    <a:fontScheme name="Blueprint">
      <a:majorFont>
        <a:latin typeface="Helvetica Neue Bold Condensed"/>
        <a:ea typeface="Helvetica Neue Bold Condensed"/>
        <a:cs typeface="Helvetica Neue Bold Condensed"/>
      </a:majorFont>
      <a:minorFont>
        <a:latin typeface="Helvetica Neue Light"/>
        <a:ea typeface="Helvetica Neue Light"/>
        <a:cs typeface="Helvetica Neue Light"/>
      </a:minorFont>
    </a:fontScheme>
    <a:fmtScheme name="Blueprin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blurRad="50800" dist="12700" rotWithShape="0">
              <a:srgbClr val="000000">
                <a:alpha val="50000"/>
              </a:srgbClr>
            </a:outerShdw>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DEDEDE"/>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558AAB"/>
            </a:solidFill>
            <a:effectLst/>
            <a:uFillTx/>
            <a:latin typeface="+mj-lt"/>
            <a:ea typeface="+mj-ea"/>
            <a:cs typeface="+mj-cs"/>
            <a:sym typeface="Helvetica Neue Bold Condensed"/>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811</TotalTime>
  <Words>562</Words>
  <Application>Microsoft Office PowerPoint</Application>
  <PresentationFormat>Custom</PresentationFormat>
  <Paragraphs>125</Paragraphs>
  <Slides>28</Slides>
  <Notes>12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28</vt:i4>
      </vt:variant>
    </vt:vector>
  </HeadingPairs>
  <TitlesOfParts>
    <vt:vector size="33" baseType="lpstr">
      <vt:lpstr>Helvetica</vt:lpstr>
      <vt:lpstr>Helvetica Neue</vt:lpstr>
      <vt:lpstr>Helvetica Neue Bold Condensed</vt:lpstr>
      <vt:lpstr>Helvetica Neue Light</vt:lpstr>
      <vt:lpstr>Blueprint</vt:lpstr>
      <vt:lpstr>dbatools for the Uninitiated</vt:lpstr>
      <vt:lpstr>Dbatools for the Uninitiated</vt:lpstr>
      <vt:lpstr>Where I’m Coming From</vt:lpstr>
      <vt:lpstr>Agenda</vt:lpstr>
      <vt:lpstr>Who am I?</vt:lpstr>
      <vt:lpstr>Who Am I?</vt:lpstr>
      <vt:lpstr>PowerPoint Presentation</vt:lpstr>
      <vt:lpstr>Why Automate?</vt:lpstr>
      <vt:lpstr>PowerPoint Presentation</vt:lpstr>
      <vt:lpstr>Microsoft &amp; Automation</vt:lpstr>
      <vt:lpstr>SQL Server &amp; PowerShell</vt:lpstr>
      <vt:lpstr>Discovery</vt:lpstr>
      <vt:lpstr>What is dbatools?</vt:lpstr>
      <vt:lpstr>dbatools Function Categories</vt:lpstr>
      <vt:lpstr>dbatools vs. sqlserver</vt:lpstr>
      <vt:lpstr>Server Management Objects</vt:lpstr>
      <vt:lpstr>PowerPoint Presentation</vt:lpstr>
      <vt:lpstr>PowerPoint Presentation</vt:lpstr>
      <vt:lpstr>Contributing</vt:lpstr>
      <vt:lpstr>Wrapping Up</vt:lpstr>
      <vt:lpstr>Where to Find Me</vt:lpstr>
      <vt:lpstr>PowerPoint Presentation</vt:lpstr>
      <vt:lpstr>Backup and Restore</vt:lpstr>
      <vt:lpstr>Instance Migrations</vt:lpstr>
      <vt:lpstr>Monitoring</vt:lpstr>
      <vt:lpstr>Maintenance </vt:lpstr>
      <vt:lpstr>Validation </vt:lpstr>
      <vt:lpstr>Automation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Dbatools</dc:title>
  <cp:lastModifiedBy>Andy Levy</cp:lastModifiedBy>
  <cp:revision>38</cp:revision>
  <dcterms:modified xsi:type="dcterms:W3CDTF">2019-07-12T03:07:37Z</dcterms:modified>
</cp:coreProperties>
</file>